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1" r:id="rId3"/>
    <p:sldId id="296" r:id="rId4"/>
    <p:sldId id="297" r:id="rId5"/>
    <p:sldId id="299" r:id="rId6"/>
    <p:sldId id="298" r:id="rId7"/>
    <p:sldId id="290" r:id="rId8"/>
    <p:sldId id="263" r:id="rId9"/>
    <p:sldId id="277" r:id="rId10"/>
    <p:sldId id="283" r:id="rId11"/>
    <p:sldId id="278" r:id="rId12"/>
    <p:sldId id="294" r:id="rId13"/>
    <p:sldId id="286" r:id="rId14"/>
    <p:sldId id="280" r:id="rId15"/>
    <p:sldId id="266" r:id="rId16"/>
    <p:sldId id="267" r:id="rId17"/>
    <p:sldId id="269" r:id="rId18"/>
    <p:sldId id="270" r:id="rId19"/>
    <p:sldId id="271" r:id="rId20"/>
    <p:sldId id="272" r:id="rId21"/>
    <p:sldId id="274" r:id="rId22"/>
    <p:sldId id="275" r:id="rId23"/>
    <p:sldId id="276" r:id="rId24"/>
    <p:sldId id="292" r:id="rId25"/>
    <p:sldId id="293" r:id="rId26"/>
    <p:sldId id="265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" initials="A" lastIdx="1" clrIdx="0">
    <p:extLst>
      <p:ext uri="{19B8F6BF-5375-455C-9EA6-DF929625EA0E}">
        <p15:presenceInfo xmlns:p15="http://schemas.microsoft.com/office/powerpoint/2012/main" userId="606395fae5cdc98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8" autoAdjust="0"/>
    <p:restoredTop sz="94660"/>
  </p:normalViewPr>
  <p:slideViewPr>
    <p:cSldViewPr snapToGrid="0">
      <p:cViewPr varScale="1">
        <p:scale>
          <a:sx n="88" d="100"/>
          <a:sy n="88" d="100"/>
        </p:scale>
        <p:origin x="403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45C8BC-7A19-4D70-B286-BE3CDB84D8AC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lt-LT"/>
        </a:p>
      </dgm:t>
    </dgm:pt>
    <dgm:pt modelId="{38A61875-AE65-4E76-BA0B-0615A7E2FB26}">
      <dgm:prSet phldrT="[Tekstas]" custT="1"/>
      <dgm:spPr/>
      <dgm:t>
        <a:bodyPr/>
        <a:lstStyle/>
        <a:p>
          <a:pPr algn="ctr"/>
          <a:r>
            <a:rPr lang="lt-LT" sz="4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Vaikas</a:t>
          </a:r>
          <a:endParaRPr lang="lt-LT" sz="4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9261D21-5A25-4209-BBD6-BC0931B0F6FB}" type="parTrans" cxnId="{60967C58-36B2-4D64-989F-A0D2DFC274AA}">
      <dgm:prSet/>
      <dgm:spPr/>
      <dgm:t>
        <a:bodyPr/>
        <a:lstStyle/>
        <a:p>
          <a:pPr algn="ctr"/>
          <a:endParaRPr lang="lt-LT"/>
        </a:p>
      </dgm:t>
    </dgm:pt>
    <dgm:pt modelId="{284C2067-9B8E-4C1B-AEC0-6DD7C1EBCEDC}" type="sibTrans" cxnId="{60967C58-36B2-4D64-989F-A0D2DFC274AA}">
      <dgm:prSet/>
      <dgm:spPr/>
      <dgm:t>
        <a:bodyPr/>
        <a:lstStyle/>
        <a:p>
          <a:pPr algn="ctr"/>
          <a:endParaRPr lang="lt-LT"/>
        </a:p>
      </dgm:t>
    </dgm:pt>
    <dgm:pt modelId="{C13332D1-ABF5-4A9B-A8EA-07E08B5C2B12}">
      <dgm:prSet phldrT="[Tekstas]" custT="1"/>
      <dgm:spPr/>
      <dgm:t>
        <a:bodyPr/>
        <a:lstStyle/>
        <a:p>
          <a:pPr algn="ctr"/>
          <a:r>
            <a:rPr lang="lt-LT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Tėvai</a:t>
          </a:r>
          <a:endParaRPr lang="lt-LT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8D401B1-F3E6-44F3-810A-9380CE4A651E}" type="parTrans" cxnId="{0456DA85-C102-417B-9C0E-0816156B0B3F}">
      <dgm:prSet/>
      <dgm:spPr/>
      <dgm:t>
        <a:bodyPr/>
        <a:lstStyle/>
        <a:p>
          <a:pPr algn="ctr"/>
          <a:endParaRPr lang="lt-LT"/>
        </a:p>
      </dgm:t>
    </dgm:pt>
    <dgm:pt modelId="{5B9BB9CD-C736-4C8A-9D9E-E06A8CCF0820}" type="sibTrans" cxnId="{0456DA85-C102-417B-9C0E-0816156B0B3F}">
      <dgm:prSet/>
      <dgm:spPr/>
      <dgm:t>
        <a:bodyPr/>
        <a:lstStyle/>
        <a:p>
          <a:pPr algn="ctr"/>
          <a:endParaRPr lang="lt-LT"/>
        </a:p>
      </dgm:t>
    </dgm:pt>
    <dgm:pt modelId="{8409AC60-226A-4396-96F4-FEBA2B6106EE}">
      <dgm:prSet phldrT="[Tekstas]" custT="1"/>
      <dgm:spPr/>
      <dgm:t>
        <a:bodyPr/>
        <a:lstStyle/>
        <a:p>
          <a:pPr algn="ctr"/>
          <a:r>
            <a:rPr lang="lt-LT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Mokytojai</a:t>
          </a:r>
          <a:endParaRPr lang="lt-LT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8C4C718-C767-4B79-9B8B-1A8B483DEA31}" type="parTrans" cxnId="{8ADC235A-C7FA-4673-8A37-D3D7EC07303B}">
      <dgm:prSet/>
      <dgm:spPr/>
      <dgm:t>
        <a:bodyPr/>
        <a:lstStyle/>
        <a:p>
          <a:pPr algn="ctr"/>
          <a:endParaRPr lang="lt-LT"/>
        </a:p>
      </dgm:t>
    </dgm:pt>
    <dgm:pt modelId="{621640B0-2F4B-42EC-8C08-83D635E2139A}" type="sibTrans" cxnId="{8ADC235A-C7FA-4673-8A37-D3D7EC07303B}">
      <dgm:prSet/>
      <dgm:spPr/>
      <dgm:t>
        <a:bodyPr/>
        <a:lstStyle/>
        <a:p>
          <a:pPr algn="ctr"/>
          <a:endParaRPr lang="lt-LT"/>
        </a:p>
      </dgm:t>
    </dgm:pt>
    <dgm:pt modelId="{23161FBD-497E-4F6B-80B1-FE66E1A14A84}">
      <dgm:prSet phldrT="[Tekstas]" custT="1"/>
      <dgm:spPr/>
      <dgm:t>
        <a:bodyPr/>
        <a:lstStyle/>
        <a:p>
          <a:pPr algn="ctr"/>
          <a:r>
            <a:rPr lang="lt-LT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Administracija</a:t>
          </a:r>
          <a:endParaRPr lang="lt-LT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5ECDC3-9A74-4DDC-BA26-E39F27DCDAA7}" type="parTrans" cxnId="{661C9FD7-F78C-4795-AE68-4191019662BC}">
      <dgm:prSet/>
      <dgm:spPr/>
      <dgm:t>
        <a:bodyPr/>
        <a:lstStyle/>
        <a:p>
          <a:pPr algn="ctr"/>
          <a:endParaRPr lang="lt-LT"/>
        </a:p>
      </dgm:t>
    </dgm:pt>
    <dgm:pt modelId="{FB8501B7-55C6-4A4A-B6E4-A8BB9EEF2C38}" type="sibTrans" cxnId="{661C9FD7-F78C-4795-AE68-4191019662BC}">
      <dgm:prSet/>
      <dgm:spPr/>
      <dgm:t>
        <a:bodyPr/>
        <a:lstStyle/>
        <a:p>
          <a:pPr algn="ctr"/>
          <a:endParaRPr lang="lt-LT"/>
        </a:p>
      </dgm:t>
    </dgm:pt>
    <dgm:pt modelId="{161AD6A8-0321-4C93-8A1E-5B8E28ED9607}">
      <dgm:prSet phldrT="[Tekstas]" custT="1"/>
      <dgm:spPr/>
      <dgm:t>
        <a:bodyPr/>
        <a:lstStyle/>
        <a:p>
          <a:pPr algn="ctr"/>
          <a:r>
            <a:rPr lang="lt-LT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Logopedas</a:t>
          </a:r>
          <a:endParaRPr lang="lt-LT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5C2DBF1-C62A-4ECD-89E8-3613A6227AE6}" type="parTrans" cxnId="{E8343B62-5843-42E7-B104-D6A750152131}">
      <dgm:prSet/>
      <dgm:spPr/>
      <dgm:t>
        <a:bodyPr/>
        <a:lstStyle/>
        <a:p>
          <a:pPr algn="ctr"/>
          <a:endParaRPr lang="lt-LT"/>
        </a:p>
      </dgm:t>
    </dgm:pt>
    <dgm:pt modelId="{4EF58DB0-4CD1-4F20-968F-FEB22BE5CB46}" type="sibTrans" cxnId="{E8343B62-5843-42E7-B104-D6A750152131}">
      <dgm:prSet/>
      <dgm:spPr/>
      <dgm:t>
        <a:bodyPr/>
        <a:lstStyle/>
        <a:p>
          <a:pPr algn="ctr"/>
          <a:endParaRPr lang="lt-LT"/>
        </a:p>
      </dgm:t>
    </dgm:pt>
    <dgm:pt modelId="{7F705013-2206-4EE7-AE1D-EF1BBDA3EBFF}">
      <dgm:prSet phldrT="[Tekstas]" custT="1"/>
      <dgm:spPr/>
      <dgm:t>
        <a:bodyPr/>
        <a:lstStyle/>
        <a:p>
          <a:pPr algn="ctr"/>
          <a:r>
            <a:rPr lang="lt-LT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Specialusis pedagogas</a:t>
          </a:r>
          <a:endParaRPr lang="lt-LT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FDE9A90-A343-41FD-BCBD-5546A04C526D}" type="parTrans" cxnId="{0D1C373B-1A2F-4394-9B54-188E64125C51}">
      <dgm:prSet/>
      <dgm:spPr/>
      <dgm:t>
        <a:bodyPr/>
        <a:lstStyle/>
        <a:p>
          <a:pPr algn="ctr"/>
          <a:endParaRPr lang="lt-LT"/>
        </a:p>
      </dgm:t>
    </dgm:pt>
    <dgm:pt modelId="{E94285F2-6170-456B-AE41-1F4D9450FB7E}" type="sibTrans" cxnId="{0D1C373B-1A2F-4394-9B54-188E64125C51}">
      <dgm:prSet/>
      <dgm:spPr/>
      <dgm:t>
        <a:bodyPr/>
        <a:lstStyle/>
        <a:p>
          <a:pPr algn="ctr"/>
          <a:endParaRPr lang="lt-LT"/>
        </a:p>
      </dgm:t>
    </dgm:pt>
    <dgm:pt modelId="{3EEB3F20-5F68-4429-8109-7A87090A0DD9}">
      <dgm:prSet phldrT="[Tekstas]"/>
      <dgm:spPr/>
      <dgm:t>
        <a:bodyPr/>
        <a:lstStyle/>
        <a:p>
          <a:pPr algn="ctr"/>
          <a:endParaRPr lang="lt-LT" dirty="0"/>
        </a:p>
      </dgm:t>
    </dgm:pt>
    <dgm:pt modelId="{DB50050D-8439-4000-AD81-D3253A054ECB}" type="parTrans" cxnId="{99F7C7BE-2F9E-4843-B308-E95BF0BBC57D}">
      <dgm:prSet/>
      <dgm:spPr/>
      <dgm:t>
        <a:bodyPr/>
        <a:lstStyle/>
        <a:p>
          <a:pPr algn="ctr"/>
          <a:endParaRPr lang="lt-LT"/>
        </a:p>
      </dgm:t>
    </dgm:pt>
    <dgm:pt modelId="{6C36040E-E46D-4834-8953-7C42C6C503FD}" type="sibTrans" cxnId="{99F7C7BE-2F9E-4843-B308-E95BF0BBC57D}">
      <dgm:prSet/>
      <dgm:spPr/>
      <dgm:t>
        <a:bodyPr/>
        <a:lstStyle/>
        <a:p>
          <a:pPr algn="ctr"/>
          <a:endParaRPr lang="lt-LT"/>
        </a:p>
      </dgm:t>
    </dgm:pt>
    <dgm:pt modelId="{161BC07C-13F0-49E2-BC8E-C6F3E2181F75}">
      <dgm:prSet phldrT="[Tekstas]" custT="1"/>
      <dgm:spPr/>
      <dgm:t>
        <a:bodyPr/>
        <a:lstStyle/>
        <a:p>
          <a:pPr algn="ctr"/>
          <a:r>
            <a:rPr lang="lt-LT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Socialinis pedagogas</a:t>
          </a:r>
          <a:endParaRPr lang="lt-LT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26410F-F3D6-4EA9-A6BC-09C3ECF7F9A1}" type="parTrans" cxnId="{62BB4C64-FD90-4B5E-9D1C-6DD655DCB8DA}">
      <dgm:prSet/>
      <dgm:spPr/>
      <dgm:t>
        <a:bodyPr/>
        <a:lstStyle/>
        <a:p>
          <a:pPr algn="ctr"/>
          <a:endParaRPr lang="lt-LT"/>
        </a:p>
      </dgm:t>
    </dgm:pt>
    <dgm:pt modelId="{F3C4966A-E36C-48C9-81D6-9376642467AB}" type="sibTrans" cxnId="{62BB4C64-FD90-4B5E-9D1C-6DD655DCB8DA}">
      <dgm:prSet/>
      <dgm:spPr/>
      <dgm:t>
        <a:bodyPr/>
        <a:lstStyle/>
        <a:p>
          <a:pPr algn="ctr"/>
          <a:endParaRPr lang="lt-LT"/>
        </a:p>
      </dgm:t>
    </dgm:pt>
    <dgm:pt modelId="{999813D3-4C1A-4928-9BF4-FFDE9FC6DE66}">
      <dgm:prSet phldrT="[Tekstas]" custT="1"/>
      <dgm:spPr/>
      <dgm:t>
        <a:bodyPr/>
        <a:lstStyle/>
        <a:p>
          <a:pPr algn="ctr"/>
          <a:r>
            <a:rPr lang="lt-LT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Mokytojo padėjėjas</a:t>
          </a:r>
          <a:endParaRPr lang="lt-LT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4009AE9-7630-4ED7-8163-0A8B06514700}" type="parTrans" cxnId="{D2A40521-247A-4FB8-8698-B65AEF5C2215}">
      <dgm:prSet/>
      <dgm:spPr/>
      <dgm:t>
        <a:bodyPr/>
        <a:lstStyle/>
        <a:p>
          <a:pPr algn="ctr"/>
          <a:endParaRPr lang="lt-LT"/>
        </a:p>
      </dgm:t>
    </dgm:pt>
    <dgm:pt modelId="{52C0B931-DA5E-45BE-B7A4-5A17CDFD4E8B}" type="sibTrans" cxnId="{D2A40521-247A-4FB8-8698-B65AEF5C2215}">
      <dgm:prSet/>
      <dgm:spPr/>
      <dgm:t>
        <a:bodyPr/>
        <a:lstStyle/>
        <a:p>
          <a:pPr algn="ctr"/>
          <a:endParaRPr lang="lt-LT"/>
        </a:p>
      </dgm:t>
    </dgm:pt>
    <dgm:pt modelId="{603D7D5A-19F3-4AB4-811F-7E46647AFD88}">
      <dgm:prSet phldrT="[Tekstas]" custT="1"/>
      <dgm:spPr/>
      <dgm:t>
        <a:bodyPr/>
        <a:lstStyle/>
        <a:p>
          <a:pPr algn="ctr"/>
          <a:r>
            <a:rPr lang="lt-LT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Psichologas</a:t>
          </a:r>
          <a:endParaRPr lang="lt-LT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D1B6D58-DBBE-455E-B06D-E6E988500F2F}" type="parTrans" cxnId="{BE1B13D9-280E-4FA6-8A5A-CEB8EDD87B8F}">
      <dgm:prSet/>
      <dgm:spPr/>
      <dgm:t>
        <a:bodyPr/>
        <a:lstStyle/>
        <a:p>
          <a:pPr algn="ctr"/>
          <a:endParaRPr lang="lt-LT"/>
        </a:p>
      </dgm:t>
    </dgm:pt>
    <dgm:pt modelId="{558281C3-C03E-4F3E-A235-7952E1564603}" type="sibTrans" cxnId="{BE1B13D9-280E-4FA6-8A5A-CEB8EDD87B8F}">
      <dgm:prSet/>
      <dgm:spPr/>
      <dgm:t>
        <a:bodyPr/>
        <a:lstStyle/>
        <a:p>
          <a:pPr algn="ctr"/>
          <a:endParaRPr lang="lt-LT"/>
        </a:p>
      </dgm:t>
    </dgm:pt>
    <dgm:pt modelId="{9AD71606-BCC7-4B16-9ACE-A6CCBBAF3522}" type="pres">
      <dgm:prSet presAssocID="{5E45C8BC-7A19-4D70-B286-BE3CDB84D8AC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lt-LT"/>
        </a:p>
      </dgm:t>
    </dgm:pt>
    <dgm:pt modelId="{A9F434F0-61D0-40D1-899E-5AACA514C824}" type="pres">
      <dgm:prSet presAssocID="{5E45C8BC-7A19-4D70-B286-BE3CDB84D8AC}" presName="radial" presStyleCnt="0">
        <dgm:presLayoutVars>
          <dgm:animLvl val="ctr"/>
        </dgm:presLayoutVars>
      </dgm:prSet>
      <dgm:spPr/>
    </dgm:pt>
    <dgm:pt modelId="{2250178F-FA0E-44C0-8259-59E4F2F65948}" type="pres">
      <dgm:prSet presAssocID="{38A61875-AE65-4E76-BA0B-0615A7E2FB26}" presName="centerShape" presStyleLbl="vennNode1" presStyleIdx="0" presStyleCnt="9"/>
      <dgm:spPr/>
      <dgm:t>
        <a:bodyPr/>
        <a:lstStyle/>
        <a:p>
          <a:endParaRPr lang="lt-LT"/>
        </a:p>
      </dgm:t>
    </dgm:pt>
    <dgm:pt modelId="{D5AEFAA7-EA8F-4D45-9A51-0A97EF38A4DF}" type="pres">
      <dgm:prSet presAssocID="{C13332D1-ABF5-4A9B-A8EA-07E08B5C2B12}" presName="node" presStyleLbl="vennNode1" presStyleIdx="1" presStyleCnt="9" custScaleX="116922" custScaleY="114144" custRadScaleRad="99347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38ECB3BC-CB62-4FB7-A0B5-619BB97D6E02}" type="pres">
      <dgm:prSet presAssocID="{8409AC60-226A-4396-96F4-FEBA2B6106EE}" presName="node" presStyleLbl="vennNode1" presStyleIdx="2" presStyleCnt="9" custScaleX="116922" custScaleY="114144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FB20F565-EF58-4E50-9746-6AF4E67B167C}" type="pres">
      <dgm:prSet presAssocID="{23161FBD-497E-4F6B-80B1-FE66E1A14A84}" presName="node" presStyleLbl="vennNode1" presStyleIdx="3" presStyleCnt="9" custScaleX="126052" custScaleY="138672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16D04B6D-5E22-4C82-9E1E-B9AEB4097E26}" type="pres">
      <dgm:prSet presAssocID="{161AD6A8-0321-4C93-8A1E-5B8E28ED9607}" presName="node" presStyleLbl="vennNode1" presStyleIdx="4" presStyleCnt="9" custScaleX="116922" custScaleY="114144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3AB12222-4AE8-4BD2-8513-E3086CE7C125}" type="pres">
      <dgm:prSet presAssocID="{7F705013-2206-4EE7-AE1D-EF1BBDA3EBFF}" presName="node" presStyleLbl="vennNode1" presStyleIdx="5" presStyleCnt="9" custScaleX="116922" custScaleY="114144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4A558D8A-2D58-4C9B-945E-AE8209E5E8EC}" type="pres">
      <dgm:prSet presAssocID="{161BC07C-13F0-49E2-BC8E-C6F3E2181F75}" presName="node" presStyleLbl="vennNode1" presStyleIdx="6" presStyleCnt="9" custScaleX="116922" custScaleY="114144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2C2C6BEC-3F0A-4800-A0E0-4B904986BDB0}" type="pres">
      <dgm:prSet presAssocID="{999813D3-4C1A-4928-9BF4-FFDE9FC6DE66}" presName="node" presStyleLbl="vennNode1" presStyleIdx="7" presStyleCnt="9" custScaleX="116922" custScaleY="114144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95304DA3-3C28-42DD-940B-6D32AB487DF9}" type="pres">
      <dgm:prSet presAssocID="{603D7D5A-19F3-4AB4-811F-7E46647AFD88}" presName="node" presStyleLbl="vennNode1" presStyleIdx="8" presStyleCnt="9" custScaleX="126942" custScaleY="114207" custRadScaleRad="99059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</dgm:ptLst>
  <dgm:cxnLst>
    <dgm:cxn modelId="{0D1C373B-1A2F-4394-9B54-188E64125C51}" srcId="{38A61875-AE65-4E76-BA0B-0615A7E2FB26}" destId="{7F705013-2206-4EE7-AE1D-EF1BBDA3EBFF}" srcOrd="4" destOrd="0" parTransId="{5FDE9A90-A343-41FD-BCBD-5546A04C526D}" sibTransId="{E94285F2-6170-456B-AE41-1F4D9450FB7E}"/>
    <dgm:cxn modelId="{B4B6AEC9-E71D-4F46-B98E-5FE10FD82B33}" type="presOf" srcId="{38A61875-AE65-4E76-BA0B-0615A7E2FB26}" destId="{2250178F-FA0E-44C0-8259-59E4F2F65948}" srcOrd="0" destOrd="0" presId="urn:microsoft.com/office/officeart/2005/8/layout/radial3"/>
    <dgm:cxn modelId="{A3F0C9C0-EE56-4A04-A42D-946DA32F7F3A}" type="presOf" srcId="{603D7D5A-19F3-4AB4-811F-7E46647AFD88}" destId="{95304DA3-3C28-42DD-940B-6D32AB487DF9}" srcOrd="0" destOrd="0" presId="urn:microsoft.com/office/officeart/2005/8/layout/radial3"/>
    <dgm:cxn modelId="{9763E217-49EE-490B-B8F5-5EB391D9B336}" type="presOf" srcId="{161BC07C-13F0-49E2-BC8E-C6F3E2181F75}" destId="{4A558D8A-2D58-4C9B-945E-AE8209E5E8EC}" srcOrd="0" destOrd="0" presId="urn:microsoft.com/office/officeart/2005/8/layout/radial3"/>
    <dgm:cxn modelId="{F130EEF1-E9CA-49FF-BF65-82EA77E5BFBF}" type="presOf" srcId="{5E45C8BC-7A19-4D70-B286-BE3CDB84D8AC}" destId="{9AD71606-BCC7-4B16-9ACE-A6CCBBAF3522}" srcOrd="0" destOrd="0" presId="urn:microsoft.com/office/officeart/2005/8/layout/radial3"/>
    <dgm:cxn modelId="{E8343B62-5843-42E7-B104-D6A750152131}" srcId="{38A61875-AE65-4E76-BA0B-0615A7E2FB26}" destId="{161AD6A8-0321-4C93-8A1E-5B8E28ED9607}" srcOrd="3" destOrd="0" parTransId="{C5C2DBF1-C62A-4ECD-89E8-3613A6227AE6}" sibTransId="{4EF58DB0-4CD1-4F20-968F-FEB22BE5CB46}"/>
    <dgm:cxn modelId="{0456DA85-C102-417B-9C0E-0816156B0B3F}" srcId="{38A61875-AE65-4E76-BA0B-0615A7E2FB26}" destId="{C13332D1-ABF5-4A9B-A8EA-07E08B5C2B12}" srcOrd="0" destOrd="0" parTransId="{08D401B1-F3E6-44F3-810A-9380CE4A651E}" sibTransId="{5B9BB9CD-C736-4C8A-9D9E-E06A8CCF0820}"/>
    <dgm:cxn modelId="{661C9FD7-F78C-4795-AE68-4191019662BC}" srcId="{38A61875-AE65-4E76-BA0B-0615A7E2FB26}" destId="{23161FBD-497E-4F6B-80B1-FE66E1A14A84}" srcOrd="2" destOrd="0" parTransId="{895ECDC3-9A74-4DDC-BA26-E39F27DCDAA7}" sibTransId="{FB8501B7-55C6-4A4A-B6E4-A8BB9EEF2C38}"/>
    <dgm:cxn modelId="{8ADC235A-C7FA-4673-8A37-D3D7EC07303B}" srcId="{38A61875-AE65-4E76-BA0B-0615A7E2FB26}" destId="{8409AC60-226A-4396-96F4-FEBA2B6106EE}" srcOrd="1" destOrd="0" parTransId="{98C4C718-C767-4B79-9B8B-1A8B483DEA31}" sibTransId="{621640B0-2F4B-42EC-8C08-83D635E2139A}"/>
    <dgm:cxn modelId="{BE1B13D9-280E-4FA6-8A5A-CEB8EDD87B8F}" srcId="{38A61875-AE65-4E76-BA0B-0615A7E2FB26}" destId="{603D7D5A-19F3-4AB4-811F-7E46647AFD88}" srcOrd="7" destOrd="0" parTransId="{3D1B6D58-DBBE-455E-B06D-E6E988500F2F}" sibTransId="{558281C3-C03E-4F3E-A235-7952E1564603}"/>
    <dgm:cxn modelId="{CD956187-956D-4C00-B169-3007AAE7BE20}" type="presOf" srcId="{7F705013-2206-4EE7-AE1D-EF1BBDA3EBFF}" destId="{3AB12222-4AE8-4BD2-8513-E3086CE7C125}" srcOrd="0" destOrd="0" presId="urn:microsoft.com/office/officeart/2005/8/layout/radial3"/>
    <dgm:cxn modelId="{60967C58-36B2-4D64-989F-A0D2DFC274AA}" srcId="{5E45C8BC-7A19-4D70-B286-BE3CDB84D8AC}" destId="{38A61875-AE65-4E76-BA0B-0615A7E2FB26}" srcOrd="0" destOrd="0" parTransId="{E9261D21-5A25-4209-BBD6-BC0931B0F6FB}" sibTransId="{284C2067-9B8E-4C1B-AEC0-6DD7C1EBCEDC}"/>
    <dgm:cxn modelId="{C80E0D53-DD58-44C1-A6BB-B0DF1F6920A5}" type="presOf" srcId="{8409AC60-226A-4396-96F4-FEBA2B6106EE}" destId="{38ECB3BC-CB62-4FB7-A0B5-619BB97D6E02}" srcOrd="0" destOrd="0" presId="urn:microsoft.com/office/officeart/2005/8/layout/radial3"/>
    <dgm:cxn modelId="{D5A924D9-2D9B-4DA8-BFB3-670E3B0AC634}" type="presOf" srcId="{999813D3-4C1A-4928-9BF4-FFDE9FC6DE66}" destId="{2C2C6BEC-3F0A-4800-A0E0-4B904986BDB0}" srcOrd="0" destOrd="0" presId="urn:microsoft.com/office/officeart/2005/8/layout/radial3"/>
    <dgm:cxn modelId="{411A4FAC-ED8E-46A6-A587-31886551E603}" type="presOf" srcId="{C13332D1-ABF5-4A9B-A8EA-07E08B5C2B12}" destId="{D5AEFAA7-EA8F-4D45-9A51-0A97EF38A4DF}" srcOrd="0" destOrd="0" presId="urn:microsoft.com/office/officeart/2005/8/layout/radial3"/>
    <dgm:cxn modelId="{99F7C7BE-2F9E-4843-B308-E95BF0BBC57D}" srcId="{5E45C8BC-7A19-4D70-B286-BE3CDB84D8AC}" destId="{3EEB3F20-5F68-4429-8109-7A87090A0DD9}" srcOrd="1" destOrd="0" parTransId="{DB50050D-8439-4000-AD81-D3253A054ECB}" sibTransId="{6C36040E-E46D-4834-8953-7C42C6C503FD}"/>
    <dgm:cxn modelId="{AEF457E9-4ACF-4CAD-9F65-12E543EE33E9}" type="presOf" srcId="{161AD6A8-0321-4C93-8A1E-5B8E28ED9607}" destId="{16D04B6D-5E22-4C82-9E1E-B9AEB4097E26}" srcOrd="0" destOrd="0" presId="urn:microsoft.com/office/officeart/2005/8/layout/radial3"/>
    <dgm:cxn modelId="{D2A40521-247A-4FB8-8698-B65AEF5C2215}" srcId="{38A61875-AE65-4E76-BA0B-0615A7E2FB26}" destId="{999813D3-4C1A-4928-9BF4-FFDE9FC6DE66}" srcOrd="6" destOrd="0" parTransId="{E4009AE9-7630-4ED7-8163-0A8B06514700}" sibTransId="{52C0B931-DA5E-45BE-B7A4-5A17CDFD4E8B}"/>
    <dgm:cxn modelId="{62BB4C64-FD90-4B5E-9D1C-6DD655DCB8DA}" srcId="{38A61875-AE65-4E76-BA0B-0615A7E2FB26}" destId="{161BC07C-13F0-49E2-BC8E-C6F3E2181F75}" srcOrd="5" destOrd="0" parTransId="{0726410F-F3D6-4EA9-A6BC-09C3ECF7F9A1}" sibTransId="{F3C4966A-E36C-48C9-81D6-9376642467AB}"/>
    <dgm:cxn modelId="{326F977F-0EAD-4EA7-BA64-C3B48F930190}" type="presOf" srcId="{23161FBD-497E-4F6B-80B1-FE66E1A14A84}" destId="{FB20F565-EF58-4E50-9746-6AF4E67B167C}" srcOrd="0" destOrd="0" presId="urn:microsoft.com/office/officeart/2005/8/layout/radial3"/>
    <dgm:cxn modelId="{CB68CB81-5BCB-4356-9242-43F644A9492A}" type="presParOf" srcId="{9AD71606-BCC7-4B16-9ACE-A6CCBBAF3522}" destId="{A9F434F0-61D0-40D1-899E-5AACA514C824}" srcOrd="0" destOrd="0" presId="urn:microsoft.com/office/officeart/2005/8/layout/radial3"/>
    <dgm:cxn modelId="{081B311A-780E-4723-9A88-E2261A0339FC}" type="presParOf" srcId="{A9F434F0-61D0-40D1-899E-5AACA514C824}" destId="{2250178F-FA0E-44C0-8259-59E4F2F65948}" srcOrd="0" destOrd="0" presId="urn:microsoft.com/office/officeart/2005/8/layout/radial3"/>
    <dgm:cxn modelId="{84C471E3-B7DF-4EAF-84DC-DF7DC5DF8045}" type="presParOf" srcId="{A9F434F0-61D0-40D1-899E-5AACA514C824}" destId="{D5AEFAA7-EA8F-4D45-9A51-0A97EF38A4DF}" srcOrd="1" destOrd="0" presId="urn:microsoft.com/office/officeart/2005/8/layout/radial3"/>
    <dgm:cxn modelId="{45BCCE7E-042C-4CE2-98AF-E0A89A405035}" type="presParOf" srcId="{A9F434F0-61D0-40D1-899E-5AACA514C824}" destId="{38ECB3BC-CB62-4FB7-A0B5-619BB97D6E02}" srcOrd="2" destOrd="0" presId="urn:microsoft.com/office/officeart/2005/8/layout/radial3"/>
    <dgm:cxn modelId="{6BD1AB8D-5F06-4020-A353-0F8BA8944703}" type="presParOf" srcId="{A9F434F0-61D0-40D1-899E-5AACA514C824}" destId="{FB20F565-EF58-4E50-9746-6AF4E67B167C}" srcOrd="3" destOrd="0" presId="urn:microsoft.com/office/officeart/2005/8/layout/radial3"/>
    <dgm:cxn modelId="{B6D47895-3354-4E04-B7EB-8DAB2444E6F9}" type="presParOf" srcId="{A9F434F0-61D0-40D1-899E-5AACA514C824}" destId="{16D04B6D-5E22-4C82-9E1E-B9AEB4097E26}" srcOrd="4" destOrd="0" presId="urn:microsoft.com/office/officeart/2005/8/layout/radial3"/>
    <dgm:cxn modelId="{287B54AA-3137-4A09-BC83-1BAE948B6F16}" type="presParOf" srcId="{A9F434F0-61D0-40D1-899E-5AACA514C824}" destId="{3AB12222-4AE8-4BD2-8513-E3086CE7C125}" srcOrd="5" destOrd="0" presId="urn:microsoft.com/office/officeart/2005/8/layout/radial3"/>
    <dgm:cxn modelId="{EF012D66-0652-43EB-B438-C167B1D25E3D}" type="presParOf" srcId="{A9F434F0-61D0-40D1-899E-5AACA514C824}" destId="{4A558D8A-2D58-4C9B-945E-AE8209E5E8EC}" srcOrd="6" destOrd="0" presId="urn:microsoft.com/office/officeart/2005/8/layout/radial3"/>
    <dgm:cxn modelId="{916080B9-E978-4EC2-A63B-9EBFE763CEF7}" type="presParOf" srcId="{A9F434F0-61D0-40D1-899E-5AACA514C824}" destId="{2C2C6BEC-3F0A-4800-A0E0-4B904986BDB0}" srcOrd="7" destOrd="0" presId="urn:microsoft.com/office/officeart/2005/8/layout/radial3"/>
    <dgm:cxn modelId="{72C5EE90-7CC1-493D-A2F4-EA8874E4945E}" type="presParOf" srcId="{A9F434F0-61D0-40D1-899E-5AACA514C824}" destId="{95304DA3-3C28-42DD-940B-6D32AB487DF9}" srcOrd="8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0E0763-FD51-4466-B9F2-0F806A27F2D3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25CB883-4EF7-449D-8C89-FE6D65CCAF21}">
      <dgm:prSet/>
      <dgm:spPr/>
      <dgm:t>
        <a:bodyPr/>
        <a:lstStyle/>
        <a:p>
          <a:endParaRPr lang="ru-RU"/>
        </a:p>
      </dgm:t>
    </dgm:pt>
    <dgm:pt modelId="{76E6C4F7-F24D-4903-969D-7EA02CE7165A}" type="parTrans" cxnId="{7223A0EA-23B5-44F5-A4A6-07125030024C}">
      <dgm:prSet/>
      <dgm:spPr/>
      <dgm:t>
        <a:bodyPr/>
        <a:lstStyle/>
        <a:p>
          <a:endParaRPr lang="ru-RU"/>
        </a:p>
      </dgm:t>
    </dgm:pt>
    <dgm:pt modelId="{A7F9755A-979F-4069-8819-B035BCE94E9F}" type="sibTrans" cxnId="{7223A0EA-23B5-44F5-A4A6-07125030024C}">
      <dgm:prSet/>
      <dgm:spPr>
        <a:blipFill rotWithShape="1">
          <a:blip xmlns:r="http://schemas.openxmlformats.org/officeDocument/2006/relationships" r:embed="rId1">
            <a:lum/>
          </a:blip>
          <a:srcRect/>
          <a:stretch>
            <a:fillRect l="-38000" r="-38000"/>
          </a:stretch>
        </a:blipFill>
      </dgm:spPr>
      <dgm:t>
        <a:bodyPr/>
        <a:lstStyle/>
        <a:p>
          <a:endParaRPr lang="ru-RU"/>
        </a:p>
      </dgm:t>
    </dgm:pt>
    <dgm:pt modelId="{11989322-D505-4B0B-8D81-B8720857CC54}">
      <dgm:prSet phldrT="[Текст]" phldr="1"/>
      <dgm:spPr/>
      <dgm:t>
        <a:bodyPr/>
        <a:lstStyle/>
        <a:p>
          <a:endParaRPr lang="ru-RU"/>
        </a:p>
      </dgm:t>
    </dgm:pt>
    <dgm:pt modelId="{330238DD-1A59-4470-A3B6-43ADF53116B0}" type="parTrans" cxnId="{24FBF2EC-B2D5-45F7-A5FA-D9EDA5E15EA7}">
      <dgm:prSet/>
      <dgm:spPr/>
      <dgm:t>
        <a:bodyPr/>
        <a:lstStyle/>
        <a:p>
          <a:endParaRPr lang="ru-RU"/>
        </a:p>
      </dgm:t>
    </dgm:pt>
    <dgm:pt modelId="{F63C35E4-7C61-4C22-BB6C-2C6F1A011F2B}" type="sibTrans" cxnId="{24FBF2EC-B2D5-45F7-A5FA-D9EDA5E15EA7}">
      <dgm:prSet/>
      <dgm:spPr>
        <a:blipFill rotWithShape="1">
          <a:blip xmlns:r="http://schemas.openxmlformats.org/officeDocument/2006/relationships" r:embed="rId2"/>
          <a:srcRect/>
          <a:stretch>
            <a:fillRect t="-8000" b="-8000"/>
          </a:stretch>
        </a:blipFill>
      </dgm:spPr>
      <dgm:t>
        <a:bodyPr/>
        <a:lstStyle/>
        <a:p>
          <a:endParaRPr lang="ru-RU"/>
        </a:p>
      </dgm:t>
    </dgm:pt>
    <dgm:pt modelId="{9401A345-0C40-481D-B755-E61017128989}">
      <dgm:prSet phldrT="[Текст]" phldr="1"/>
      <dgm:spPr/>
      <dgm:t>
        <a:bodyPr/>
        <a:lstStyle/>
        <a:p>
          <a:endParaRPr lang="ru-RU"/>
        </a:p>
      </dgm:t>
    </dgm:pt>
    <dgm:pt modelId="{5F9B60E4-E7A1-4C52-A93C-453CEBEC0121}" type="parTrans" cxnId="{6F4F91AB-BE98-4CFA-AB10-A2EB26C58A4C}">
      <dgm:prSet/>
      <dgm:spPr/>
      <dgm:t>
        <a:bodyPr/>
        <a:lstStyle/>
        <a:p>
          <a:endParaRPr lang="ru-RU"/>
        </a:p>
      </dgm:t>
    </dgm:pt>
    <dgm:pt modelId="{8B2665DD-D2C2-4C79-9D43-6964904A27A1}" type="sibTrans" cxnId="{6F4F91AB-BE98-4CFA-AB10-A2EB26C58A4C}">
      <dgm:prSet/>
      <dgm:spPr>
        <a:blipFill rotWithShape="1">
          <a:blip xmlns:r="http://schemas.openxmlformats.org/officeDocument/2006/relationships" r:embed="rId3"/>
          <a:srcRect/>
          <a:stretch>
            <a:fillRect l="-30000" r="-30000"/>
          </a:stretch>
        </a:blipFill>
      </dgm:spPr>
      <dgm:t>
        <a:bodyPr/>
        <a:lstStyle/>
        <a:p>
          <a:endParaRPr lang="ru-RU"/>
        </a:p>
      </dgm:t>
    </dgm:pt>
    <dgm:pt modelId="{2669C5A6-477C-4EA7-BF48-7BE066A40542}">
      <dgm:prSet phldrT="[Текст]" phldr="1"/>
      <dgm:spPr/>
      <dgm:t>
        <a:bodyPr/>
        <a:lstStyle/>
        <a:p>
          <a:endParaRPr lang="ru-RU" dirty="0"/>
        </a:p>
      </dgm:t>
    </dgm:pt>
    <dgm:pt modelId="{B1D1A0CD-6D0D-465F-A544-A24CA942A824}" type="sibTrans" cxnId="{97296CCA-3080-43DC-ACBD-1416A068DC2E}">
      <dgm:prSet/>
      <dgm:spPr>
        <a:blipFill rotWithShape="1">
          <a:blip xmlns:r="http://schemas.openxmlformats.org/officeDocument/2006/relationships" r:embed="rId4"/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12AC377-BF9F-480B-AB4D-85C228287595}" type="parTrans" cxnId="{97296CCA-3080-43DC-ACBD-1416A068DC2E}">
      <dgm:prSet/>
      <dgm:spPr/>
      <dgm:t>
        <a:bodyPr/>
        <a:lstStyle/>
        <a:p>
          <a:endParaRPr lang="ru-RU"/>
        </a:p>
      </dgm:t>
    </dgm:pt>
    <dgm:pt modelId="{F6BDABAB-D23D-40C6-88D1-B2CEEB29CCC0}" type="pres">
      <dgm:prSet presAssocID="{3E0E0763-FD51-4466-B9F2-0F806A27F2D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lt-LT"/>
        </a:p>
      </dgm:t>
    </dgm:pt>
    <dgm:pt modelId="{2B8F2CCC-360A-496F-ABFC-177C1EC07D47}" type="pres">
      <dgm:prSet presAssocID="{3E0E0763-FD51-4466-B9F2-0F806A27F2D3}" presName="Name1" presStyleCnt="0"/>
      <dgm:spPr/>
    </dgm:pt>
    <dgm:pt modelId="{40E8D6DF-A551-4D6F-946F-282DD35736D6}" type="pres">
      <dgm:prSet presAssocID="{A7F9755A-979F-4069-8819-B035BCE94E9F}" presName="picture_1" presStyleCnt="0"/>
      <dgm:spPr/>
    </dgm:pt>
    <dgm:pt modelId="{2BFB5F3D-59D9-4D39-8C46-6DA6B6AC18BE}" type="pres">
      <dgm:prSet presAssocID="{A7F9755A-979F-4069-8819-B035BCE94E9F}" presName="pictureRepeatNode" presStyleLbl="alignImgPlace1" presStyleIdx="0" presStyleCnt="4" custScaleX="100074" custScaleY="99400" custLinFactNeighborX="-6627" custLinFactNeighborY="179"/>
      <dgm:spPr/>
      <dgm:t>
        <a:bodyPr/>
        <a:lstStyle/>
        <a:p>
          <a:endParaRPr lang="lt-LT"/>
        </a:p>
      </dgm:t>
    </dgm:pt>
    <dgm:pt modelId="{55369205-4DCD-4C73-94D1-4823A08D9B43}" type="pres">
      <dgm:prSet presAssocID="{225CB883-4EF7-449D-8C89-FE6D65CCAF21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A84D25D3-68B0-4CA2-8EE8-7F1D70160EA5}" type="pres">
      <dgm:prSet presAssocID="{F63C35E4-7C61-4C22-BB6C-2C6F1A011F2B}" presName="picture_2" presStyleCnt="0"/>
      <dgm:spPr/>
    </dgm:pt>
    <dgm:pt modelId="{7C06A79A-662D-481C-B3AD-4017097EEE10}" type="pres">
      <dgm:prSet presAssocID="{F63C35E4-7C61-4C22-BB6C-2C6F1A011F2B}" presName="pictureRepeatNode" presStyleLbl="alignImgPlace1" presStyleIdx="1" presStyleCnt="4" custScaleX="109495" custScaleY="98286" custLinFactX="-7224" custLinFactNeighborX="-100000" custLinFactNeighborY="-26221"/>
      <dgm:spPr/>
      <dgm:t>
        <a:bodyPr/>
        <a:lstStyle/>
        <a:p>
          <a:endParaRPr lang="lt-LT"/>
        </a:p>
      </dgm:t>
    </dgm:pt>
    <dgm:pt modelId="{27574F1F-E82A-4BC0-AE50-188227AC5127}" type="pres">
      <dgm:prSet presAssocID="{11989322-D505-4B0B-8D81-B8720857CC54}" presName="line_2" presStyleLbl="parChTrans1D1" presStyleIdx="0" presStyleCnt="3"/>
      <dgm:spPr/>
    </dgm:pt>
    <dgm:pt modelId="{5D0E9672-9D26-468B-A8F0-20A3BBAD99FB}" type="pres">
      <dgm:prSet presAssocID="{11989322-D505-4B0B-8D81-B8720857CC54}" presName="textparent_2" presStyleLbl="node1" presStyleIdx="0" presStyleCnt="0"/>
      <dgm:spPr/>
    </dgm:pt>
    <dgm:pt modelId="{70D766D3-DDE0-4179-B4D1-8AD31C7E0056}" type="pres">
      <dgm:prSet presAssocID="{11989322-D505-4B0B-8D81-B8720857CC54}" presName="text_2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BBA1FDA8-BB3D-4A64-B99E-75B422BC8B18}" type="pres">
      <dgm:prSet presAssocID="{8B2665DD-D2C2-4C79-9D43-6964904A27A1}" presName="picture_3" presStyleCnt="0"/>
      <dgm:spPr/>
    </dgm:pt>
    <dgm:pt modelId="{A705A59D-46CB-4E45-BAEA-5F72F9E781FC}" type="pres">
      <dgm:prSet presAssocID="{8B2665DD-D2C2-4C79-9D43-6964904A27A1}" presName="pictureRepeatNode" presStyleLbl="alignImgPlace1" presStyleIdx="2" presStyleCnt="4" custScaleX="117294" custScaleY="113366" custLinFactNeighborX="85155" custLinFactNeighborY="-74355"/>
      <dgm:spPr/>
      <dgm:t>
        <a:bodyPr/>
        <a:lstStyle/>
        <a:p>
          <a:endParaRPr lang="lt-LT"/>
        </a:p>
      </dgm:t>
    </dgm:pt>
    <dgm:pt modelId="{28141161-B75F-4CC8-87BB-5101721AC90C}" type="pres">
      <dgm:prSet presAssocID="{9401A345-0C40-481D-B755-E61017128989}" presName="line_3" presStyleLbl="parChTrans1D1" presStyleIdx="1" presStyleCnt="3"/>
      <dgm:spPr/>
    </dgm:pt>
    <dgm:pt modelId="{5AACC294-2E7A-4961-804D-A7529FBDCE10}" type="pres">
      <dgm:prSet presAssocID="{9401A345-0C40-481D-B755-E61017128989}" presName="textparent_3" presStyleLbl="node1" presStyleIdx="0" presStyleCnt="0"/>
      <dgm:spPr/>
    </dgm:pt>
    <dgm:pt modelId="{5D9A273A-A8BC-4DCB-8E8F-E77463F61265}" type="pres">
      <dgm:prSet presAssocID="{9401A345-0C40-481D-B755-E61017128989}" presName="text_3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F8923349-0923-4DD7-AEE0-9D2B97008475}" type="pres">
      <dgm:prSet presAssocID="{B1D1A0CD-6D0D-465F-A544-A24CA942A824}" presName="picture_4" presStyleCnt="0"/>
      <dgm:spPr/>
    </dgm:pt>
    <dgm:pt modelId="{2C7DC763-7132-4046-BFC8-9E1C27140871}" type="pres">
      <dgm:prSet presAssocID="{B1D1A0CD-6D0D-465F-A544-A24CA942A824}" presName="pictureRepeatNode" presStyleLbl="alignImgPlace1" presStyleIdx="3" presStyleCnt="4" custScaleX="103173" custScaleY="108698" custLinFactNeighborX="36917" custLinFactNeighborY="-72498"/>
      <dgm:spPr/>
      <dgm:t>
        <a:bodyPr/>
        <a:lstStyle/>
        <a:p>
          <a:endParaRPr lang="lt-LT"/>
        </a:p>
      </dgm:t>
    </dgm:pt>
    <dgm:pt modelId="{FFBB3450-E4DD-4352-A2B8-73FF46F8D92B}" type="pres">
      <dgm:prSet presAssocID="{2669C5A6-477C-4EA7-BF48-7BE066A40542}" presName="line_4" presStyleLbl="parChTrans1D1" presStyleIdx="2" presStyleCnt="3"/>
      <dgm:spPr/>
    </dgm:pt>
    <dgm:pt modelId="{E6289693-4275-46F4-9784-F8BD8E37F5B1}" type="pres">
      <dgm:prSet presAssocID="{2669C5A6-477C-4EA7-BF48-7BE066A40542}" presName="textparent_4" presStyleLbl="node1" presStyleIdx="0" presStyleCnt="0"/>
      <dgm:spPr/>
    </dgm:pt>
    <dgm:pt modelId="{8E34A505-8796-4657-86A7-6E502E7E372D}" type="pres">
      <dgm:prSet presAssocID="{2669C5A6-477C-4EA7-BF48-7BE066A40542}" presName="text_4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</dgm:ptLst>
  <dgm:cxnLst>
    <dgm:cxn modelId="{7223A0EA-23B5-44F5-A4A6-07125030024C}" srcId="{3E0E0763-FD51-4466-B9F2-0F806A27F2D3}" destId="{225CB883-4EF7-449D-8C89-FE6D65CCAF21}" srcOrd="0" destOrd="0" parTransId="{76E6C4F7-F24D-4903-969D-7EA02CE7165A}" sibTransId="{A7F9755A-979F-4069-8819-B035BCE94E9F}"/>
    <dgm:cxn modelId="{64380276-EC32-44F6-9F37-E8281109168D}" type="presOf" srcId="{11989322-D505-4B0B-8D81-B8720857CC54}" destId="{70D766D3-DDE0-4179-B4D1-8AD31C7E0056}" srcOrd="0" destOrd="0" presId="urn:microsoft.com/office/officeart/2008/layout/CircularPictureCallout"/>
    <dgm:cxn modelId="{4947CB4E-2565-400E-B7E4-F2EB1CB60D5E}" type="presOf" srcId="{225CB883-4EF7-449D-8C89-FE6D65CCAF21}" destId="{55369205-4DCD-4C73-94D1-4823A08D9B43}" srcOrd="0" destOrd="0" presId="urn:microsoft.com/office/officeart/2008/layout/CircularPictureCallout"/>
    <dgm:cxn modelId="{97296CCA-3080-43DC-ACBD-1416A068DC2E}" srcId="{3E0E0763-FD51-4466-B9F2-0F806A27F2D3}" destId="{2669C5A6-477C-4EA7-BF48-7BE066A40542}" srcOrd="3" destOrd="0" parTransId="{512AC377-BF9F-480B-AB4D-85C228287595}" sibTransId="{B1D1A0CD-6D0D-465F-A544-A24CA942A824}"/>
    <dgm:cxn modelId="{DF0581C2-0A86-40CA-9CDE-8B4668AE4472}" type="presOf" srcId="{F63C35E4-7C61-4C22-BB6C-2C6F1A011F2B}" destId="{7C06A79A-662D-481C-B3AD-4017097EEE10}" srcOrd="0" destOrd="0" presId="urn:microsoft.com/office/officeart/2008/layout/CircularPictureCallout"/>
    <dgm:cxn modelId="{F14B5A6E-BE0C-4FD5-99B1-FD1B67FBB768}" type="presOf" srcId="{B1D1A0CD-6D0D-465F-A544-A24CA942A824}" destId="{2C7DC763-7132-4046-BFC8-9E1C27140871}" srcOrd="0" destOrd="0" presId="urn:microsoft.com/office/officeart/2008/layout/CircularPictureCallout"/>
    <dgm:cxn modelId="{B360592F-DC42-46C2-9BF3-903B89A84676}" type="presOf" srcId="{A7F9755A-979F-4069-8819-B035BCE94E9F}" destId="{2BFB5F3D-59D9-4D39-8C46-6DA6B6AC18BE}" srcOrd="0" destOrd="0" presId="urn:microsoft.com/office/officeart/2008/layout/CircularPictureCallout"/>
    <dgm:cxn modelId="{C2897B73-613E-4E66-8D91-6FC09FEC7758}" type="presOf" srcId="{8B2665DD-D2C2-4C79-9D43-6964904A27A1}" destId="{A705A59D-46CB-4E45-BAEA-5F72F9E781FC}" srcOrd="0" destOrd="0" presId="urn:microsoft.com/office/officeart/2008/layout/CircularPictureCallout"/>
    <dgm:cxn modelId="{CF7A0DEB-1D9F-46CD-9298-77FBFDB400E8}" type="presOf" srcId="{3E0E0763-FD51-4466-B9F2-0F806A27F2D3}" destId="{F6BDABAB-D23D-40C6-88D1-B2CEEB29CCC0}" srcOrd="0" destOrd="0" presId="urn:microsoft.com/office/officeart/2008/layout/CircularPictureCallout"/>
    <dgm:cxn modelId="{24FBF2EC-B2D5-45F7-A5FA-D9EDA5E15EA7}" srcId="{3E0E0763-FD51-4466-B9F2-0F806A27F2D3}" destId="{11989322-D505-4B0B-8D81-B8720857CC54}" srcOrd="1" destOrd="0" parTransId="{330238DD-1A59-4470-A3B6-43ADF53116B0}" sibTransId="{F63C35E4-7C61-4C22-BB6C-2C6F1A011F2B}"/>
    <dgm:cxn modelId="{7D7DE330-9786-4345-B44A-C8647826B280}" type="presOf" srcId="{9401A345-0C40-481D-B755-E61017128989}" destId="{5D9A273A-A8BC-4DCB-8E8F-E77463F61265}" srcOrd="0" destOrd="0" presId="urn:microsoft.com/office/officeart/2008/layout/CircularPictureCallout"/>
    <dgm:cxn modelId="{6F4F91AB-BE98-4CFA-AB10-A2EB26C58A4C}" srcId="{3E0E0763-FD51-4466-B9F2-0F806A27F2D3}" destId="{9401A345-0C40-481D-B755-E61017128989}" srcOrd="2" destOrd="0" parTransId="{5F9B60E4-E7A1-4C52-A93C-453CEBEC0121}" sibTransId="{8B2665DD-D2C2-4C79-9D43-6964904A27A1}"/>
    <dgm:cxn modelId="{99E93911-735A-4B09-8625-5A9671D136BE}" type="presOf" srcId="{2669C5A6-477C-4EA7-BF48-7BE066A40542}" destId="{8E34A505-8796-4657-86A7-6E502E7E372D}" srcOrd="0" destOrd="0" presId="urn:microsoft.com/office/officeart/2008/layout/CircularPictureCallout"/>
    <dgm:cxn modelId="{B68E3F62-D218-4D45-BE3E-568B99F0EEE3}" type="presParOf" srcId="{F6BDABAB-D23D-40C6-88D1-B2CEEB29CCC0}" destId="{2B8F2CCC-360A-496F-ABFC-177C1EC07D47}" srcOrd="0" destOrd="0" presId="urn:microsoft.com/office/officeart/2008/layout/CircularPictureCallout"/>
    <dgm:cxn modelId="{F50B01E9-1E67-4343-9120-43CE81076882}" type="presParOf" srcId="{2B8F2CCC-360A-496F-ABFC-177C1EC07D47}" destId="{40E8D6DF-A551-4D6F-946F-282DD35736D6}" srcOrd="0" destOrd="0" presId="urn:microsoft.com/office/officeart/2008/layout/CircularPictureCallout"/>
    <dgm:cxn modelId="{0AFFCD65-C4E8-43B3-A3B7-B529D36CDB52}" type="presParOf" srcId="{40E8D6DF-A551-4D6F-946F-282DD35736D6}" destId="{2BFB5F3D-59D9-4D39-8C46-6DA6B6AC18BE}" srcOrd="0" destOrd="0" presId="urn:microsoft.com/office/officeart/2008/layout/CircularPictureCallout"/>
    <dgm:cxn modelId="{C3CAFC5B-A94C-4689-9058-3C77C916DDBE}" type="presParOf" srcId="{2B8F2CCC-360A-496F-ABFC-177C1EC07D47}" destId="{55369205-4DCD-4C73-94D1-4823A08D9B43}" srcOrd="1" destOrd="0" presId="urn:microsoft.com/office/officeart/2008/layout/CircularPictureCallout"/>
    <dgm:cxn modelId="{4D94B453-C0D8-4709-A859-4309EF7C3851}" type="presParOf" srcId="{2B8F2CCC-360A-496F-ABFC-177C1EC07D47}" destId="{A84D25D3-68B0-4CA2-8EE8-7F1D70160EA5}" srcOrd="2" destOrd="0" presId="urn:microsoft.com/office/officeart/2008/layout/CircularPictureCallout"/>
    <dgm:cxn modelId="{164CA825-D9FD-461C-856D-0380110915DD}" type="presParOf" srcId="{A84D25D3-68B0-4CA2-8EE8-7F1D70160EA5}" destId="{7C06A79A-662D-481C-B3AD-4017097EEE10}" srcOrd="0" destOrd="0" presId="urn:microsoft.com/office/officeart/2008/layout/CircularPictureCallout"/>
    <dgm:cxn modelId="{775F7702-CFFD-4B9E-9B55-0925D2F4E9F1}" type="presParOf" srcId="{2B8F2CCC-360A-496F-ABFC-177C1EC07D47}" destId="{27574F1F-E82A-4BC0-AE50-188227AC5127}" srcOrd="3" destOrd="0" presId="urn:microsoft.com/office/officeart/2008/layout/CircularPictureCallout"/>
    <dgm:cxn modelId="{D941B307-B1A0-4BA3-847D-9522BBBF00CC}" type="presParOf" srcId="{2B8F2CCC-360A-496F-ABFC-177C1EC07D47}" destId="{5D0E9672-9D26-468B-A8F0-20A3BBAD99FB}" srcOrd="4" destOrd="0" presId="urn:microsoft.com/office/officeart/2008/layout/CircularPictureCallout"/>
    <dgm:cxn modelId="{C5611F3C-9B61-4EF9-9F96-662DB0D5A91A}" type="presParOf" srcId="{5D0E9672-9D26-468B-A8F0-20A3BBAD99FB}" destId="{70D766D3-DDE0-4179-B4D1-8AD31C7E0056}" srcOrd="0" destOrd="0" presId="urn:microsoft.com/office/officeart/2008/layout/CircularPictureCallout"/>
    <dgm:cxn modelId="{421EBB67-8299-4208-8DAC-D5DF91D7F371}" type="presParOf" srcId="{2B8F2CCC-360A-496F-ABFC-177C1EC07D47}" destId="{BBA1FDA8-BB3D-4A64-B99E-75B422BC8B18}" srcOrd="5" destOrd="0" presId="urn:microsoft.com/office/officeart/2008/layout/CircularPictureCallout"/>
    <dgm:cxn modelId="{601C7F16-469F-4F9E-82EF-06833836A79B}" type="presParOf" srcId="{BBA1FDA8-BB3D-4A64-B99E-75B422BC8B18}" destId="{A705A59D-46CB-4E45-BAEA-5F72F9E781FC}" srcOrd="0" destOrd="0" presId="urn:microsoft.com/office/officeart/2008/layout/CircularPictureCallout"/>
    <dgm:cxn modelId="{8195F378-AF11-4BC7-A00C-EC2F4EF8BEAA}" type="presParOf" srcId="{2B8F2CCC-360A-496F-ABFC-177C1EC07D47}" destId="{28141161-B75F-4CC8-87BB-5101721AC90C}" srcOrd="6" destOrd="0" presId="urn:microsoft.com/office/officeart/2008/layout/CircularPictureCallout"/>
    <dgm:cxn modelId="{7ADFA5EF-D66F-42B7-935B-CC892088DB69}" type="presParOf" srcId="{2B8F2CCC-360A-496F-ABFC-177C1EC07D47}" destId="{5AACC294-2E7A-4961-804D-A7529FBDCE10}" srcOrd="7" destOrd="0" presId="urn:microsoft.com/office/officeart/2008/layout/CircularPictureCallout"/>
    <dgm:cxn modelId="{6A3BA481-3ED4-48C6-953B-86CD08EC63D8}" type="presParOf" srcId="{5AACC294-2E7A-4961-804D-A7529FBDCE10}" destId="{5D9A273A-A8BC-4DCB-8E8F-E77463F61265}" srcOrd="0" destOrd="0" presId="urn:microsoft.com/office/officeart/2008/layout/CircularPictureCallout"/>
    <dgm:cxn modelId="{37A4C3AC-D9CF-43BC-A988-654254069FED}" type="presParOf" srcId="{2B8F2CCC-360A-496F-ABFC-177C1EC07D47}" destId="{F8923349-0923-4DD7-AEE0-9D2B97008475}" srcOrd="8" destOrd="0" presId="urn:microsoft.com/office/officeart/2008/layout/CircularPictureCallout"/>
    <dgm:cxn modelId="{8610EC9D-47C0-4AAE-9353-BB6DA1BDD29A}" type="presParOf" srcId="{F8923349-0923-4DD7-AEE0-9D2B97008475}" destId="{2C7DC763-7132-4046-BFC8-9E1C27140871}" srcOrd="0" destOrd="0" presId="urn:microsoft.com/office/officeart/2008/layout/CircularPictureCallout"/>
    <dgm:cxn modelId="{58270B7A-6F48-4710-9059-5849F9E21200}" type="presParOf" srcId="{2B8F2CCC-360A-496F-ABFC-177C1EC07D47}" destId="{FFBB3450-E4DD-4352-A2B8-73FF46F8D92B}" srcOrd="9" destOrd="0" presId="urn:microsoft.com/office/officeart/2008/layout/CircularPictureCallout"/>
    <dgm:cxn modelId="{CD2E8C71-6112-412A-8DC8-64D06C137765}" type="presParOf" srcId="{2B8F2CCC-360A-496F-ABFC-177C1EC07D47}" destId="{E6289693-4275-46F4-9784-F8BD8E37F5B1}" srcOrd="10" destOrd="0" presId="urn:microsoft.com/office/officeart/2008/layout/CircularPictureCallout"/>
    <dgm:cxn modelId="{E6BA9760-DA2A-4E2A-8641-C1B4B41FD716}" type="presParOf" srcId="{E6289693-4275-46F4-9784-F8BD8E37F5B1}" destId="{8E34A505-8796-4657-86A7-6E502E7E372D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BF62FF0-27C6-41A6-B645-DBD8C39BE4E5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2E517E41-24D6-498C-8C91-AE948154AE4B}">
      <dgm:prSet phldrT="[Текст]" custT="1"/>
      <dgm:spPr/>
      <dgm:t>
        <a:bodyPr/>
        <a:lstStyle/>
        <a:p>
          <a:r>
            <a:rPr lang="lt-LT" sz="2800" b="1" dirty="0" smtClean="0">
              <a:effectLst/>
              <a:latin typeface="Times New Roman" pitchFamily="18" charset="0"/>
              <a:cs typeface="Times New Roman" pitchFamily="18" charset="0"/>
            </a:rPr>
            <a:t>Teigiamas mikroklimatas ugdymo įstaigoje ir grupėje</a:t>
          </a:r>
          <a:endParaRPr lang="ru-RU" sz="2800" b="1" dirty="0">
            <a:effectLst/>
            <a:latin typeface="Times New Roman" pitchFamily="18" charset="0"/>
            <a:cs typeface="Times New Roman" pitchFamily="18" charset="0"/>
          </a:endParaRPr>
        </a:p>
      </dgm:t>
    </dgm:pt>
    <dgm:pt modelId="{5BF68317-23FB-4104-9F19-A5604E2EB1E3}" type="parTrans" cxnId="{4D691008-AE5A-4632-BCC1-5F4BC5413159}">
      <dgm:prSet/>
      <dgm:spPr/>
      <dgm:t>
        <a:bodyPr/>
        <a:lstStyle/>
        <a:p>
          <a:endParaRPr lang="ru-RU"/>
        </a:p>
      </dgm:t>
    </dgm:pt>
    <dgm:pt modelId="{A8A4E03E-8D1D-46A5-B4BF-BC4473E8670D}" type="sibTrans" cxnId="{4D691008-AE5A-4632-BCC1-5F4BC5413159}">
      <dgm:prSet/>
      <dgm:spPr/>
      <dgm:t>
        <a:bodyPr/>
        <a:lstStyle/>
        <a:p>
          <a:endParaRPr lang="ru-RU"/>
        </a:p>
      </dgm:t>
    </dgm:pt>
    <dgm:pt modelId="{063E6505-0A38-4051-AB70-C2D48867153C}">
      <dgm:prSet phldrT="[Текст]" custT="1"/>
      <dgm:spPr/>
      <dgm:t>
        <a:bodyPr/>
        <a:lstStyle/>
        <a:p>
          <a:r>
            <a:rPr lang="lt-LT" sz="2800" b="1" dirty="0" smtClean="0">
              <a:effectLst/>
              <a:latin typeface="Times New Roman" pitchFamily="18" charset="0"/>
              <a:cs typeface="Times New Roman" pitchFamily="18" charset="0"/>
            </a:rPr>
            <a:t>IKT, didaktinių, pažintinių žaidimų taikymas</a:t>
          </a:r>
          <a:endParaRPr lang="ru-RU" sz="2800" b="1" dirty="0">
            <a:effectLst/>
            <a:latin typeface="Times New Roman" pitchFamily="18" charset="0"/>
            <a:cs typeface="Times New Roman" pitchFamily="18" charset="0"/>
          </a:endParaRPr>
        </a:p>
      </dgm:t>
    </dgm:pt>
    <dgm:pt modelId="{DCB67A3C-70E0-455A-9DF0-BB9FCB2B3D35}" type="parTrans" cxnId="{457C0CE2-7655-496B-BDE8-C0E50141EA4C}">
      <dgm:prSet/>
      <dgm:spPr/>
      <dgm:t>
        <a:bodyPr/>
        <a:lstStyle/>
        <a:p>
          <a:endParaRPr lang="ru-RU"/>
        </a:p>
      </dgm:t>
    </dgm:pt>
    <dgm:pt modelId="{4D865CDF-25D6-4D03-B32E-4D8D3EEA6640}" type="sibTrans" cxnId="{457C0CE2-7655-496B-BDE8-C0E50141EA4C}">
      <dgm:prSet/>
      <dgm:spPr/>
      <dgm:t>
        <a:bodyPr/>
        <a:lstStyle/>
        <a:p>
          <a:endParaRPr lang="ru-RU"/>
        </a:p>
      </dgm:t>
    </dgm:pt>
    <dgm:pt modelId="{84C7FEA1-DECE-4B4F-8765-FB03E2CC1100}">
      <dgm:prSet phldrT="[Текст]" custT="1"/>
      <dgm:spPr/>
      <dgm:t>
        <a:bodyPr/>
        <a:lstStyle/>
        <a:p>
          <a:r>
            <a:rPr lang="lt-LT" sz="2800" b="1" dirty="0" smtClean="0">
              <a:effectLst/>
              <a:latin typeface="Times New Roman" pitchFamily="18" charset="0"/>
              <a:cs typeface="Times New Roman" pitchFamily="18" charset="0"/>
            </a:rPr>
            <a:t>Aktyvaus ugdymo metodų taikymas</a:t>
          </a:r>
          <a:endParaRPr lang="ru-RU" sz="2800" b="1" dirty="0">
            <a:effectLst/>
            <a:latin typeface="Times New Roman" pitchFamily="18" charset="0"/>
            <a:cs typeface="Times New Roman" pitchFamily="18" charset="0"/>
          </a:endParaRPr>
        </a:p>
      </dgm:t>
    </dgm:pt>
    <dgm:pt modelId="{4A39A76D-AD18-45D6-8D49-F0C257AD0BD5}" type="parTrans" cxnId="{22EFDCA4-98D7-43FB-A839-72110750A783}">
      <dgm:prSet/>
      <dgm:spPr/>
      <dgm:t>
        <a:bodyPr/>
        <a:lstStyle/>
        <a:p>
          <a:endParaRPr lang="ru-RU"/>
        </a:p>
      </dgm:t>
    </dgm:pt>
    <dgm:pt modelId="{2028E043-0966-443E-B6DD-026C196EE212}" type="sibTrans" cxnId="{22EFDCA4-98D7-43FB-A839-72110750A783}">
      <dgm:prSet/>
      <dgm:spPr/>
      <dgm:t>
        <a:bodyPr/>
        <a:lstStyle/>
        <a:p>
          <a:endParaRPr lang="ru-RU"/>
        </a:p>
      </dgm:t>
    </dgm:pt>
    <dgm:pt modelId="{1D08687C-6133-4F42-8FED-49A46B03A6E6}" type="pres">
      <dgm:prSet presAssocID="{6BF62FF0-27C6-41A6-B645-DBD8C39BE4E5}" presName="compositeShape" presStyleCnt="0">
        <dgm:presLayoutVars>
          <dgm:dir/>
          <dgm:resizeHandles/>
        </dgm:presLayoutVars>
      </dgm:prSet>
      <dgm:spPr/>
    </dgm:pt>
    <dgm:pt modelId="{1388A8AE-7F38-4111-9C3A-A1F741B89410}" type="pres">
      <dgm:prSet presAssocID="{6BF62FF0-27C6-41A6-B645-DBD8C39BE4E5}" presName="pyramid" presStyleLbl="node1" presStyleIdx="0" presStyleCnt="1"/>
      <dgm:spPr/>
    </dgm:pt>
    <dgm:pt modelId="{BCBA6226-18C9-4958-8415-439EA56639FF}" type="pres">
      <dgm:prSet presAssocID="{6BF62FF0-27C6-41A6-B645-DBD8C39BE4E5}" presName="theList" presStyleCnt="0"/>
      <dgm:spPr/>
    </dgm:pt>
    <dgm:pt modelId="{2016C355-82A6-4A6D-BD2D-F44CD9470844}" type="pres">
      <dgm:prSet presAssocID="{2E517E41-24D6-498C-8C91-AE948154AE4B}" presName="aNode" presStyleLbl="fgAcc1" presStyleIdx="0" presStyleCnt="3" custScaleX="1895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75F75C-BB6F-4013-839F-B718AC138651}" type="pres">
      <dgm:prSet presAssocID="{2E517E41-24D6-498C-8C91-AE948154AE4B}" presName="aSpace" presStyleCnt="0"/>
      <dgm:spPr/>
    </dgm:pt>
    <dgm:pt modelId="{B15750C7-530D-497C-A3C9-5CDE2058F937}" type="pres">
      <dgm:prSet presAssocID="{063E6505-0A38-4051-AB70-C2D48867153C}" presName="aNode" presStyleLbl="fgAcc1" presStyleIdx="1" presStyleCnt="3" custScaleX="1586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C60FDD-5E30-4545-9CCA-38731B311671}" type="pres">
      <dgm:prSet presAssocID="{063E6505-0A38-4051-AB70-C2D48867153C}" presName="aSpace" presStyleCnt="0"/>
      <dgm:spPr/>
    </dgm:pt>
    <dgm:pt modelId="{02C3C2E0-B51B-47DB-B0BB-9F17769E47AA}" type="pres">
      <dgm:prSet presAssocID="{84C7FEA1-DECE-4B4F-8765-FB03E2CC1100}" presName="aNode" presStyleLbl="fgAcc1" presStyleIdx="2" presStyleCnt="3" custScaleX="1299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0BBFD9-0B25-4539-A31C-BFD4CE233CD0}" type="pres">
      <dgm:prSet presAssocID="{84C7FEA1-DECE-4B4F-8765-FB03E2CC1100}" presName="aSpace" presStyleCnt="0"/>
      <dgm:spPr/>
    </dgm:pt>
  </dgm:ptLst>
  <dgm:cxnLst>
    <dgm:cxn modelId="{3D8C3F06-012E-42C2-AD70-EBCEE6F70167}" type="presOf" srcId="{063E6505-0A38-4051-AB70-C2D48867153C}" destId="{B15750C7-530D-497C-A3C9-5CDE2058F937}" srcOrd="0" destOrd="0" presId="urn:microsoft.com/office/officeart/2005/8/layout/pyramid2"/>
    <dgm:cxn modelId="{4D691008-AE5A-4632-BCC1-5F4BC5413159}" srcId="{6BF62FF0-27C6-41A6-B645-DBD8C39BE4E5}" destId="{2E517E41-24D6-498C-8C91-AE948154AE4B}" srcOrd="0" destOrd="0" parTransId="{5BF68317-23FB-4104-9F19-A5604E2EB1E3}" sibTransId="{A8A4E03E-8D1D-46A5-B4BF-BC4473E8670D}"/>
    <dgm:cxn modelId="{22EFDCA4-98D7-43FB-A839-72110750A783}" srcId="{6BF62FF0-27C6-41A6-B645-DBD8C39BE4E5}" destId="{84C7FEA1-DECE-4B4F-8765-FB03E2CC1100}" srcOrd="2" destOrd="0" parTransId="{4A39A76D-AD18-45D6-8D49-F0C257AD0BD5}" sibTransId="{2028E043-0966-443E-B6DD-026C196EE212}"/>
    <dgm:cxn modelId="{457C0CE2-7655-496B-BDE8-C0E50141EA4C}" srcId="{6BF62FF0-27C6-41A6-B645-DBD8C39BE4E5}" destId="{063E6505-0A38-4051-AB70-C2D48867153C}" srcOrd="1" destOrd="0" parTransId="{DCB67A3C-70E0-455A-9DF0-BB9FCB2B3D35}" sibTransId="{4D865CDF-25D6-4D03-B32E-4D8D3EEA6640}"/>
    <dgm:cxn modelId="{08033235-49DA-401D-86D0-B385285D64BA}" type="presOf" srcId="{84C7FEA1-DECE-4B4F-8765-FB03E2CC1100}" destId="{02C3C2E0-B51B-47DB-B0BB-9F17769E47AA}" srcOrd="0" destOrd="0" presId="urn:microsoft.com/office/officeart/2005/8/layout/pyramid2"/>
    <dgm:cxn modelId="{E4A15315-5119-479A-8911-ED31D850CA76}" type="presOf" srcId="{6BF62FF0-27C6-41A6-B645-DBD8C39BE4E5}" destId="{1D08687C-6133-4F42-8FED-49A46B03A6E6}" srcOrd="0" destOrd="0" presId="urn:microsoft.com/office/officeart/2005/8/layout/pyramid2"/>
    <dgm:cxn modelId="{1F3245EC-305B-4DF2-9157-A163D1CEF4D2}" type="presOf" srcId="{2E517E41-24D6-498C-8C91-AE948154AE4B}" destId="{2016C355-82A6-4A6D-BD2D-F44CD9470844}" srcOrd="0" destOrd="0" presId="urn:microsoft.com/office/officeart/2005/8/layout/pyramid2"/>
    <dgm:cxn modelId="{8E9F3DA3-E4CA-48F3-9515-BB229EAF860B}" type="presParOf" srcId="{1D08687C-6133-4F42-8FED-49A46B03A6E6}" destId="{1388A8AE-7F38-4111-9C3A-A1F741B89410}" srcOrd="0" destOrd="0" presId="urn:microsoft.com/office/officeart/2005/8/layout/pyramid2"/>
    <dgm:cxn modelId="{93E68570-2C9C-4AA7-80BA-8C26701B2CCC}" type="presParOf" srcId="{1D08687C-6133-4F42-8FED-49A46B03A6E6}" destId="{BCBA6226-18C9-4958-8415-439EA56639FF}" srcOrd="1" destOrd="0" presId="urn:microsoft.com/office/officeart/2005/8/layout/pyramid2"/>
    <dgm:cxn modelId="{ACCF1F01-D8C2-4A35-A84B-59C2B444A1A8}" type="presParOf" srcId="{BCBA6226-18C9-4958-8415-439EA56639FF}" destId="{2016C355-82A6-4A6D-BD2D-F44CD9470844}" srcOrd="0" destOrd="0" presId="urn:microsoft.com/office/officeart/2005/8/layout/pyramid2"/>
    <dgm:cxn modelId="{D8BE4E82-D68D-441A-8369-C489342935A8}" type="presParOf" srcId="{BCBA6226-18C9-4958-8415-439EA56639FF}" destId="{9275F75C-BB6F-4013-839F-B718AC138651}" srcOrd="1" destOrd="0" presId="urn:microsoft.com/office/officeart/2005/8/layout/pyramid2"/>
    <dgm:cxn modelId="{FEFDB2BA-9F5A-4431-B6AA-0A8DB61D3C6E}" type="presParOf" srcId="{BCBA6226-18C9-4958-8415-439EA56639FF}" destId="{B15750C7-530D-497C-A3C9-5CDE2058F937}" srcOrd="2" destOrd="0" presId="urn:microsoft.com/office/officeart/2005/8/layout/pyramid2"/>
    <dgm:cxn modelId="{E35FA37F-6E50-4C51-AB42-1C1183D153B0}" type="presParOf" srcId="{BCBA6226-18C9-4958-8415-439EA56639FF}" destId="{ABC60FDD-5E30-4545-9CCA-38731B311671}" srcOrd="3" destOrd="0" presId="urn:microsoft.com/office/officeart/2005/8/layout/pyramid2"/>
    <dgm:cxn modelId="{0F2E38C3-1544-42EB-96ED-359B7E75923C}" type="presParOf" srcId="{BCBA6226-18C9-4958-8415-439EA56639FF}" destId="{02C3C2E0-B51B-47DB-B0BB-9F17769E47AA}" srcOrd="4" destOrd="0" presId="urn:microsoft.com/office/officeart/2005/8/layout/pyramid2"/>
    <dgm:cxn modelId="{3D562934-DEC1-4B91-BA7B-3CA633F73808}" type="presParOf" srcId="{BCBA6226-18C9-4958-8415-439EA56639FF}" destId="{BF0BBFD9-0B25-4539-A31C-BFD4CE233CD0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50178F-FA0E-44C0-8259-59E4F2F65948}">
      <dsp:nvSpPr>
        <dsp:cNvPr id="0" name=""/>
        <dsp:cNvSpPr/>
      </dsp:nvSpPr>
      <dsp:spPr>
        <a:xfrm>
          <a:off x="2767353" y="1313684"/>
          <a:ext cx="3272687" cy="327268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4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Vaikas</a:t>
          </a:r>
          <a:endParaRPr lang="lt-LT" sz="4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246627" y="1792958"/>
        <a:ext cx="2314139" cy="2314139"/>
      </dsp:txXfrm>
    </dsp:sp>
    <dsp:sp modelId="{D5AEFAA7-EA8F-4D45-9A51-0A97EF38A4DF}">
      <dsp:nvSpPr>
        <dsp:cNvPr id="0" name=""/>
        <dsp:cNvSpPr/>
      </dsp:nvSpPr>
      <dsp:spPr>
        <a:xfrm>
          <a:off x="3447073" y="-101220"/>
          <a:ext cx="1913246" cy="186778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Tėvai</a:t>
          </a:r>
          <a:endParaRPr lang="lt-LT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27261" y="172311"/>
        <a:ext cx="1352870" cy="1320726"/>
      </dsp:txXfrm>
    </dsp:sp>
    <dsp:sp modelId="{38ECB3BC-CB62-4FB7-A0B5-619BB97D6E02}">
      <dsp:nvSpPr>
        <dsp:cNvPr id="0" name=""/>
        <dsp:cNvSpPr/>
      </dsp:nvSpPr>
      <dsp:spPr>
        <a:xfrm>
          <a:off x="4954111" y="509097"/>
          <a:ext cx="1913246" cy="186778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Mokytojai</a:t>
          </a:r>
          <a:endParaRPr lang="lt-LT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234299" y="782628"/>
        <a:ext cx="1352870" cy="1320726"/>
      </dsp:txXfrm>
    </dsp:sp>
    <dsp:sp modelId="{FB20F565-EF58-4E50-9746-6AF4E67B167C}">
      <dsp:nvSpPr>
        <dsp:cNvPr id="0" name=""/>
        <dsp:cNvSpPr/>
      </dsp:nvSpPr>
      <dsp:spPr>
        <a:xfrm>
          <a:off x="5503647" y="1815453"/>
          <a:ext cx="2062644" cy="226915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Administracija</a:t>
          </a:r>
          <a:endParaRPr lang="lt-LT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805714" y="2147762"/>
        <a:ext cx="1458510" cy="1604532"/>
      </dsp:txXfrm>
    </dsp:sp>
    <dsp:sp modelId="{16D04B6D-5E22-4C82-9E1E-B9AEB4097E26}">
      <dsp:nvSpPr>
        <dsp:cNvPr id="0" name=""/>
        <dsp:cNvSpPr/>
      </dsp:nvSpPr>
      <dsp:spPr>
        <a:xfrm>
          <a:off x="4954111" y="3523171"/>
          <a:ext cx="1913246" cy="186778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Logopedas</a:t>
          </a:r>
          <a:endParaRPr lang="lt-LT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234299" y="3796702"/>
        <a:ext cx="1352870" cy="1320726"/>
      </dsp:txXfrm>
    </dsp:sp>
    <dsp:sp modelId="{3AB12222-4AE8-4BD2-8513-E3086CE7C125}">
      <dsp:nvSpPr>
        <dsp:cNvPr id="0" name=""/>
        <dsp:cNvSpPr/>
      </dsp:nvSpPr>
      <dsp:spPr>
        <a:xfrm>
          <a:off x="3447073" y="4147406"/>
          <a:ext cx="1913246" cy="186778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Specialusis pedagogas</a:t>
          </a:r>
          <a:endParaRPr lang="lt-LT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27261" y="4420937"/>
        <a:ext cx="1352870" cy="1320726"/>
      </dsp:txXfrm>
    </dsp:sp>
    <dsp:sp modelId="{4A558D8A-2D58-4C9B-945E-AE8209E5E8EC}">
      <dsp:nvSpPr>
        <dsp:cNvPr id="0" name=""/>
        <dsp:cNvSpPr/>
      </dsp:nvSpPr>
      <dsp:spPr>
        <a:xfrm>
          <a:off x="1940036" y="3523171"/>
          <a:ext cx="1913246" cy="186778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Socialinis pedagogas</a:t>
          </a:r>
          <a:endParaRPr lang="lt-LT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20224" y="3796702"/>
        <a:ext cx="1352870" cy="1320726"/>
      </dsp:txXfrm>
    </dsp:sp>
    <dsp:sp modelId="{2C2C6BEC-3F0A-4800-A0E0-4B904986BDB0}">
      <dsp:nvSpPr>
        <dsp:cNvPr id="0" name=""/>
        <dsp:cNvSpPr/>
      </dsp:nvSpPr>
      <dsp:spPr>
        <a:xfrm>
          <a:off x="1315801" y="2016134"/>
          <a:ext cx="1913246" cy="186778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Mokytojo padėjėjas</a:t>
          </a:r>
          <a:endParaRPr lang="lt-LT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95989" y="2289665"/>
        <a:ext cx="1352870" cy="1320726"/>
      </dsp:txXfrm>
    </dsp:sp>
    <dsp:sp modelId="{95304DA3-3C28-42DD-940B-6D32AB487DF9}">
      <dsp:nvSpPr>
        <dsp:cNvPr id="0" name=""/>
        <dsp:cNvSpPr/>
      </dsp:nvSpPr>
      <dsp:spPr>
        <a:xfrm>
          <a:off x="1872237" y="522762"/>
          <a:ext cx="2077207" cy="186881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Psichologas</a:t>
          </a:r>
          <a:endParaRPr lang="lt-LT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176437" y="796444"/>
        <a:ext cx="1468807" cy="13214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BB3450-E4DD-4352-A2B8-73FF46F8D92B}">
      <dsp:nvSpPr>
        <dsp:cNvPr id="0" name=""/>
        <dsp:cNvSpPr/>
      </dsp:nvSpPr>
      <dsp:spPr>
        <a:xfrm>
          <a:off x="3026796" y="4142674"/>
          <a:ext cx="4633287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141161-B75F-4CC8-87BB-5101721AC90C}">
      <dsp:nvSpPr>
        <dsp:cNvPr id="0" name=""/>
        <dsp:cNvSpPr/>
      </dsp:nvSpPr>
      <dsp:spPr>
        <a:xfrm>
          <a:off x="3026796" y="2527484"/>
          <a:ext cx="3968752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574F1F-E82A-4BC0-AE50-188227AC5127}">
      <dsp:nvSpPr>
        <dsp:cNvPr id="0" name=""/>
        <dsp:cNvSpPr/>
      </dsp:nvSpPr>
      <dsp:spPr>
        <a:xfrm>
          <a:off x="3026796" y="912294"/>
          <a:ext cx="4633287" cy="0"/>
        </a:xfrm>
        <a:prstGeom prst="line">
          <a:avLst/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FB5F3D-59D9-4D39-8C46-6DA6B6AC18BE}">
      <dsp:nvSpPr>
        <dsp:cNvPr id="0" name=""/>
        <dsp:cNvSpPr/>
      </dsp:nvSpPr>
      <dsp:spPr>
        <a:xfrm>
          <a:off x="411850" y="242175"/>
          <a:ext cx="4618242" cy="4587139"/>
        </a:xfrm>
        <a:prstGeom prst="ellipse">
          <a:avLst/>
        </a:prstGeom>
        <a:blipFill rotWithShape="1">
          <a:blip xmlns:r="http://schemas.openxmlformats.org/officeDocument/2006/relationships" r:embed="rId1">
            <a:lum/>
          </a:blip>
          <a:srcRect/>
          <a:stretch>
            <a:fillRect l="-38000" r="-38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369205-4DCD-4C73-94D1-4823A08D9B43}">
      <dsp:nvSpPr>
        <dsp:cNvPr id="0" name=""/>
        <dsp:cNvSpPr/>
      </dsp:nvSpPr>
      <dsp:spPr>
        <a:xfrm>
          <a:off x="1550051" y="2670544"/>
          <a:ext cx="2953489" cy="1522893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/>
        </a:p>
      </dsp:txBody>
      <dsp:txXfrm>
        <a:off x="1550051" y="2670544"/>
        <a:ext cx="2953489" cy="1522893"/>
      </dsp:txXfrm>
    </dsp:sp>
    <dsp:sp modelId="{7C06A79A-662D-481C-B3AD-4017097EEE10}">
      <dsp:nvSpPr>
        <dsp:cNvPr id="0" name=""/>
        <dsp:cNvSpPr/>
      </dsp:nvSpPr>
      <dsp:spPr>
        <a:xfrm>
          <a:off x="5417671" y="0"/>
          <a:ext cx="1515901" cy="1360718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t="-8000" b="-8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D766D3-DDE0-4179-B4D1-8AD31C7E0056}">
      <dsp:nvSpPr>
        <dsp:cNvPr id="0" name=""/>
        <dsp:cNvSpPr/>
      </dsp:nvSpPr>
      <dsp:spPr>
        <a:xfrm>
          <a:off x="8352307" y="220070"/>
          <a:ext cx="159673" cy="13844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0" rIns="19050" bIns="0" numCol="1" spcCol="1270" anchor="ctr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8352307" y="220070"/>
        <a:ext cx="159673" cy="1384448"/>
      </dsp:txXfrm>
    </dsp:sp>
    <dsp:sp modelId="{A705A59D-46CB-4E45-BAEA-5F72F9E781FC}">
      <dsp:nvSpPr>
        <dsp:cNvPr id="0" name=""/>
        <dsp:cNvSpPr/>
      </dsp:nvSpPr>
      <dsp:spPr>
        <a:xfrm>
          <a:off x="7362538" y="713331"/>
          <a:ext cx="1623874" cy="1569493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l="-30000" r="-30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9A273A-A8BC-4DCB-8E8F-E77463F61265}">
      <dsp:nvSpPr>
        <dsp:cNvPr id="0" name=""/>
        <dsp:cNvSpPr/>
      </dsp:nvSpPr>
      <dsp:spPr>
        <a:xfrm>
          <a:off x="7687772" y="1835260"/>
          <a:ext cx="226126" cy="13844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0" rIns="19050" bIns="0" numCol="1" spcCol="1270" anchor="ctr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7687772" y="1835260"/>
        <a:ext cx="226126" cy="1384448"/>
      </dsp:txXfrm>
    </dsp:sp>
    <dsp:sp modelId="{2C7DC763-7132-4046-BFC8-9E1C27140871}">
      <dsp:nvSpPr>
        <dsp:cNvPr id="0" name=""/>
        <dsp:cNvSpPr/>
      </dsp:nvSpPr>
      <dsp:spPr>
        <a:xfrm>
          <a:off x="7456992" y="2386543"/>
          <a:ext cx="1428376" cy="1504867"/>
        </a:xfrm>
        <a:prstGeom prst="ellipse">
          <a:avLst/>
        </a:prstGeom>
        <a:blipFill rotWithShape="1">
          <a:blip xmlns:r="http://schemas.openxmlformats.org/officeDocument/2006/relationships" r:embed="rId4"/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34A505-8796-4657-86A7-6E502E7E372D}">
      <dsp:nvSpPr>
        <dsp:cNvPr id="0" name=""/>
        <dsp:cNvSpPr/>
      </dsp:nvSpPr>
      <dsp:spPr>
        <a:xfrm>
          <a:off x="8352307" y="3450450"/>
          <a:ext cx="159673" cy="13844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0" rIns="19050" bIns="0" numCol="1" spcCol="1270" anchor="ctr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>
        <a:off x="8352307" y="3450450"/>
        <a:ext cx="159673" cy="13844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88A8AE-7F38-4111-9C3A-A1F741B89410}">
      <dsp:nvSpPr>
        <dsp:cNvPr id="0" name=""/>
        <dsp:cNvSpPr/>
      </dsp:nvSpPr>
      <dsp:spPr>
        <a:xfrm>
          <a:off x="661381" y="0"/>
          <a:ext cx="4735773" cy="4735773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16C355-82A6-4A6D-BD2D-F44CD9470844}">
      <dsp:nvSpPr>
        <dsp:cNvPr id="0" name=""/>
        <dsp:cNvSpPr/>
      </dsp:nvSpPr>
      <dsp:spPr>
        <a:xfrm>
          <a:off x="1650457" y="476120"/>
          <a:ext cx="5835874" cy="112104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2800" b="1" kern="1200" dirty="0" smtClean="0">
              <a:effectLst/>
              <a:latin typeface="Times New Roman" pitchFamily="18" charset="0"/>
              <a:cs typeface="Times New Roman" pitchFamily="18" charset="0"/>
            </a:rPr>
            <a:t>Teigiamas mikroklimatas ugdymo įstaigoje ir grupėje</a:t>
          </a:r>
          <a:endParaRPr lang="ru-RU" sz="2800" b="1" kern="1200" dirty="0">
            <a:effectLst/>
            <a:latin typeface="Times New Roman" pitchFamily="18" charset="0"/>
            <a:cs typeface="Times New Roman" pitchFamily="18" charset="0"/>
          </a:endParaRPr>
        </a:p>
      </dsp:txBody>
      <dsp:txXfrm>
        <a:off x="1705182" y="530845"/>
        <a:ext cx="5726424" cy="1011596"/>
      </dsp:txXfrm>
    </dsp:sp>
    <dsp:sp modelId="{B15750C7-530D-497C-A3C9-5CDE2058F937}">
      <dsp:nvSpPr>
        <dsp:cNvPr id="0" name=""/>
        <dsp:cNvSpPr/>
      </dsp:nvSpPr>
      <dsp:spPr>
        <a:xfrm>
          <a:off x="2127263" y="1737297"/>
          <a:ext cx="4882262" cy="112104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2800" b="1" kern="1200" dirty="0" smtClean="0">
              <a:effectLst/>
              <a:latin typeface="Times New Roman" pitchFamily="18" charset="0"/>
              <a:cs typeface="Times New Roman" pitchFamily="18" charset="0"/>
            </a:rPr>
            <a:t>IKT, didaktinių, pažintinių žaidimų taikymas</a:t>
          </a:r>
          <a:endParaRPr lang="ru-RU" sz="2800" b="1" kern="1200" dirty="0">
            <a:effectLst/>
            <a:latin typeface="Times New Roman" pitchFamily="18" charset="0"/>
            <a:cs typeface="Times New Roman" pitchFamily="18" charset="0"/>
          </a:endParaRPr>
        </a:p>
      </dsp:txBody>
      <dsp:txXfrm>
        <a:off x="2181988" y="1792022"/>
        <a:ext cx="4772812" cy="1011596"/>
      </dsp:txXfrm>
    </dsp:sp>
    <dsp:sp modelId="{02C3C2E0-B51B-47DB-B0BB-9F17769E47AA}">
      <dsp:nvSpPr>
        <dsp:cNvPr id="0" name=""/>
        <dsp:cNvSpPr/>
      </dsp:nvSpPr>
      <dsp:spPr>
        <a:xfrm>
          <a:off x="2568530" y="2998475"/>
          <a:ext cx="3999727" cy="112104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2800" b="1" kern="1200" dirty="0" smtClean="0">
              <a:effectLst/>
              <a:latin typeface="Times New Roman" pitchFamily="18" charset="0"/>
              <a:cs typeface="Times New Roman" pitchFamily="18" charset="0"/>
            </a:rPr>
            <a:t>Aktyvaus ugdymo metodų taikymas</a:t>
          </a:r>
          <a:endParaRPr lang="ru-RU" sz="2800" b="1" kern="1200" dirty="0">
            <a:effectLst/>
            <a:latin typeface="Times New Roman" pitchFamily="18" charset="0"/>
            <a:cs typeface="Times New Roman" pitchFamily="18" charset="0"/>
          </a:endParaRPr>
        </a:p>
      </dsp:txBody>
      <dsp:txXfrm>
        <a:off x="2623255" y="3053200"/>
        <a:ext cx="3890277" cy="10115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 smtClean="0"/>
              <a:t>Spustelėkite norėdami redaguoti šablono paantraštės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1E324-339D-4B86-9786-AB83B1A754CE}" type="datetimeFigureOut">
              <a:rPr lang="ru-RU" smtClean="0"/>
              <a:pPr/>
              <a:t>27.12.2022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C7E90-32EF-4B92-A5BD-A9CE212A72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031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vadinima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1E324-339D-4B86-9786-AB83B1A754CE}" type="datetimeFigureOut">
              <a:rPr lang="ru-RU" smtClean="0"/>
              <a:pPr/>
              <a:t>27.12.2022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C7E90-32EF-4B92-A5BD-A9CE212A72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375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iūlymas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1E324-339D-4B86-9786-AB83B1A754CE}" type="datetimeFigureOut">
              <a:rPr lang="ru-RU" smtClean="0"/>
              <a:pPr/>
              <a:t>27.12.2022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C7E90-32EF-4B92-A5BD-A9CE212A72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76841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elės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1E324-339D-4B86-9786-AB83B1A754CE}" type="datetimeFigureOut">
              <a:rPr lang="ru-RU" smtClean="0"/>
              <a:pPr/>
              <a:t>27.12.2022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C7E90-32EF-4B92-A5BD-A9CE212A72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50800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iūlymo pavadinimas kortelė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1E324-339D-4B86-9786-AB83B1A754CE}" type="datetimeFigureOut">
              <a:rPr lang="ru-RU" smtClean="0"/>
              <a:pPr/>
              <a:t>27.12.2022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C7E90-32EF-4B92-A5BD-A9CE212A72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809970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rba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1E324-339D-4B86-9786-AB83B1A754CE}" type="datetimeFigureOut">
              <a:rPr lang="ru-RU" smtClean="0"/>
              <a:pPr/>
              <a:t>27.12.2022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C7E90-32EF-4B92-A5BD-A9CE212A72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9482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1E324-339D-4B86-9786-AB83B1A754CE}" type="datetimeFigureOut">
              <a:rPr lang="ru-RU" smtClean="0"/>
              <a:pPr/>
              <a:t>27.12.2022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C7E90-32EF-4B92-A5BD-A9CE212A72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31454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1E324-339D-4B86-9786-AB83B1A754CE}" type="datetimeFigureOut">
              <a:rPr lang="ru-RU" smtClean="0"/>
              <a:pPr/>
              <a:t>27.12.2022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C7E90-32EF-4B92-A5BD-A9CE212A72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077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1E324-339D-4B86-9786-AB83B1A754CE}" type="datetimeFigureOut">
              <a:rPr lang="ru-RU" smtClean="0"/>
              <a:pPr/>
              <a:t>27.12.2022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C7E90-32EF-4B92-A5BD-A9CE212A72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57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1E324-339D-4B86-9786-AB83B1A754CE}" type="datetimeFigureOut">
              <a:rPr lang="ru-RU" smtClean="0"/>
              <a:pPr/>
              <a:t>27.12.2022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C7E90-32EF-4B92-A5BD-A9CE212A72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9206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1E324-339D-4B86-9786-AB83B1A754CE}" type="datetimeFigureOut">
              <a:rPr lang="ru-RU" smtClean="0"/>
              <a:pPr/>
              <a:t>27.12.2022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C7E90-32EF-4B92-A5BD-A9CE212A72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474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1E324-339D-4B86-9786-AB83B1A754CE}" type="datetimeFigureOut">
              <a:rPr lang="ru-RU" smtClean="0"/>
              <a:pPr/>
              <a:t>27.12.2022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C7E90-32EF-4B92-A5BD-A9CE212A72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7689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1E324-339D-4B86-9786-AB83B1A754CE}" type="datetimeFigureOut">
              <a:rPr lang="ru-RU" smtClean="0"/>
              <a:pPr/>
              <a:t>27.12.2022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C7E90-32EF-4B92-A5BD-A9CE212A72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464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1E324-339D-4B86-9786-AB83B1A754CE}" type="datetimeFigureOut">
              <a:rPr lang="ru-RU" smtClean="0"/>
              <a:pPr/>
              <a:t>27.12.2022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C7E90-32EF-4B92-A5BD-A9CE212A72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859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1E324-339D-4B86-9786-AB83B1A754CE}" type="datetimeFigureOut">
              <a:rPr lang="ru-RU" smtClean="0"/>
              <a:pPr/>
              <a:t>27.12.2022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C7E90-32EF-4B92-A5BD-A9CE212A72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037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 smtClean="0"/>
              <a:t>Spustelėkite piktogr. norėdami įtraukti pav.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1E324-339D-4B86-9786-AB83B1A754CE}" type="datetimeFigureOut">
              <a:rPr lang="ru-RU" smtClean="0"/>
              <a:pPr/>
              <a:t>27.12.2022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C7E90-32EF-4B92-A5BD-A9CE212A72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5637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1E324-339D-4B86-9786-AB83B1A754CE}" type="datetimeFigureOut">
              <a:rPr lang="ru-RU" smtClean="0"/>
              <a:pPr/>
              <a:t>27.12.2022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A0C7E90-32EF-4B92-A5BD-A9CE212A72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5588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0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sa.smm.lt/svietimo-pagalbos-departamentas/itraukties-pletros-skyrius/itraukusis-ugdymas/?fbclid=IwAR1PR_XC3CCn2PCdBamcTwQjZnSVFKjuS64OqkO3mTACm8K_WofsUdajAnI" TargetMode="External"/><Relationship Id="rId3" Type="http://schemas.openxmlformats.org/officeDocument/2006/relationships/hyperlink" Target="https://itraukusisugdymas.lt/?fbclid=IwAR2pmNh5XS2_wrLoMUbhs_Dv4aDtT17oAcecG7ka3Ah6LGnKNgj6ce40mz8" TargetMode="External"/><Relationship Id="rId7" Type="http://schemas.openxmlformats.org/officeDocument/2006/relationships/hyperlink" Target="https://www.vilniausppt.lt/wp-content/uploads/2021/04/Tinkamiausi%C5%B3-metod%C5%B3-taikymas.pdf" TargetMode="External"/><Relationship Id="rId12" Type="http://schemas.openxmlformats.org/officeDocument/2006/relationships/hyperlink" Target="https://www.negalia.lt/galerij/filmoteka/animaciniai-filmukai-pazink-negalia/" TargetMode="External"/><Relationship Id="rId2" Type="http://schemas.openxmlformats.org/officeDocument/2006/relationships/hyperlink" Target="https://www.emokykla.lt/bendrasis/skaitmenines-mokymo-priemones/priemones/priemone/309?fbclid=IwAR1xLlh8DxvDUx-Q_EcDTKJPcIh-MERxnk6Gldpd093XW_MbWzuKTP6kXtc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vilniausppt.lt/itraukusis-ugdymas-2/" TargetMode="External"/><Relationship Id="rId11" Type="http://schemas.openxmlformats.org/officeDocument/2006/relationships/hyperlink" Target="file:///C:\Users\pasak\Desktop\Anna%20Specpedagogo%20dokumentai\2022-2023\Konferencija%202022-12-06\GM_koncepcija_11-121-V.V..pdf" TargetMode="External"/><Relationship Id="rId5" Type="http://schemas.openxmlformats.org/officeDocument/2006/relationships/hyperlink" Target="https://www.vilniausppt.lt/wp-content/uploads/2021/10/%C4%AERS-integracija-ikimokyklin%C4%97se-%C4%AFst.pdf?fbclid=IwAR1F70mAwejDv0-leRl7HKH3O0hOYnPAY0L_Xqk7emJYwSwa0Au-Q85kIdw" TargetMode="External"/><Relationship Id="rId10" Type="http://schemas.openxmlformats.org/officeDocument/2006/relationships/hyperlink" Target="https://srvks.lt/pedagogams/" TargetMode="External"/><Relationship Id="rId4" Type="http://schemas.openxmlformats.org/officeDocument/2006/relationships/hyperlink" Target="https://www.vilniausppt.lt/wp-content/uploads/2021/10/%C4%AERS-integracija-ikimokyklin%C4%97se-%C4%AFst.pdf" TargetMode="External"/><Relationship Id="rId9" Type="http://schemas.openxmlformats.org/officeDocument/2006/relationships/hyperlink" Target="https://www.vilniausppt.lt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D64B18-B641-E315-A846-BBE2F8C044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3733" y="3468673"/>
            <a:ext cx="8202848" cy="1216196"/>
          </a:xfrm>
        </p:spPr>
        <p:txBody>
          <a:bodyPr/>
          <a:lstStyle/>
          <a:p>
            <a:pPr algn="ctr"/>
            <a:r>
              <a:rPr lang="lt-LT" sz="6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ĮTRAUKUSIS UGDYMAS</a:t>
            </a:r>
            <a:endParaRPr lang="ru-RU" sz="6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E520DD1-C618-4D06-7D86-CA906EF838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8854" y="4691058"/>
            <a:ext cx="7766936" cy="1594011"/>
          </a:xfrm>
        </p:spPr>
        <p:txBody>
          <a:bodyPr>
            <a:normAutofit/>
          </a:bodyPr>
          <a:lstStyle/>
          <a:p>
            <a:r>
              <a:rPr lang="lt-L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PEDAGOGAMS</a:t>
            </a: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Vilnius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</a:t>
            </a:r>
          </a:p>
          <a:p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G:\Emblema_galutini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5279" y="433248"/>
            <a:ext cx="2754087" cy="2754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8677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679FA7-894B-124B-BD33-C5DBEEAC6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45" y="269966"/>
            <a:ext cx="9526462" cy="681556"/>
          </a:xfrm>
        </p:spPr>
        <p:txBody>
          <a:bodyPr>
            <a:noAutofit/>
          </a:bodyPr>
          <a:lstStyle/>
          <a:p>
            <a:pPr algn="ctr"/>
            <a:r>
              <a:rPr lang="lt-LT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VISUOTINĖ ŽMOGAUS TEISIŲ DEKLARACIJA</a:t>
            </a:r>
            <a:br>
              <a:rPr lang="lt-LT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lt-LT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DD81F6-0DA6-FC94-6437-28B7FBAB6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143" y="1992636"/>
            <a:ext cx="7647801" cy="4012443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endParaRPr lang="lt-LT" dirty="0"/>
          </a:p>
          <a:p>
            <a:r>
              <a:rPr lang="lt-LT" sz="3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Kalbant apie traukųjį ugdymą, svarbu suprasti nuostatas, kuriomis vadovaujasi UNESCO-ugdymo politikos lyderė pasaulyje</a:t>
            </a:r>
            <a:r>
              <a:rPr lang="lt-LT" sz="3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lt-LT" sz="3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lt-LT" sz="3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Siekiant užtikrinti visaapimantį ir lygiavertį kokybišką švietimą, įtraukimas ir teisingumas yra suprantami kaip kokybiško ugdymo pagrindas</a:t>
            </a:r>
            <a:r>
              <a:rPr lang="lt-LT" sz="3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lt-LT" sz="3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lt-LT" sz="3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UNESCO skatina įtraukiamojo ugdymo sistemas kurios gerbia įvairius poreikius, gebėjimus ir ypatumus, šalina kliūtis visų besimokančių dalyvavimui ir pasiekimams, naikina bet kokias diskriminacijos formas ugdymo aplinkoje</a:t>
            </a:r>
            <a:r>
              <a:rPr lang="lt-LT" sz="3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lt-LT" sz="3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8024884" y="1259051"/>
            <a:ext cx="3903259" cy="1937982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8195480" y="1259051"/>
            <a:ext cx="35620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1-as straipsnis </a:t>
            </a:r>
            <a:endParaRPr lang="ru-RU" sz="2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lt-LT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 žmonės gimsta laisvi ir lygūs savo orumu ir teisėmis</a:t>
            </a:r>
            <a:endParaRPr lang="lt-LT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818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" t="8679" r="54537" b="10454"/>
          <a:stretch/>
        </p:blipFill>
        <p:spPr>
          <a:xfrm>
            <a:off x="709684" y="2907492"/>
            <a:ext cx="4872251" cy="27977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aveikslėlis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07" t="6176" r="9524" b="10590"/>
          <a:stretch/>
        </p:blipFill>
        <p:spPr>
          <a:xfrm>
            <a:off x="6550927" y="3313155"/>
            <a:ext cx="4585648" cy="28796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312576" y="628811"/>
            <a:ext cx="911499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lt-LT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NUO INTEGRACIJOS LINK INKLIUZIJOS</a:t>
            </a:r>
            <a:endParaRPr lang="ru-RU" sz="4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91823" y="1522373"/>
            <a:ext cx="7751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200" b="1" dirty="0" smtClean="0">
                <a:latin typeface="Times New Roman" pitchFamily="18" charset="0"/>
                <a:cs typeface="Times New Roman" pitchFamily="18" charset="0"/>
              </a:rPr>
              <a:t>Kas turi pasikeisti – vaikas ar</a:t>
            </a:r>
            <a:r>
              <a:rPr lang="lt-LT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i-FI" sz="3200" b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lt-LT" sz="3200" b="1" dirty="0" smtClean="0">
                <a:latin typeface="Times New Roman" pitchFamily="18" charset="0"/>
                <a:cs typeface="Times New Roman" pitchFamily="18" charset="0"/>
              </a:rPr>
              <a:t>plinka</a:t>
            </a:r>
            <a:r>
              <a:rPr lang="fi-FI" sz="32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fi-FI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98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Анимационный ролик ЮНИСЕФ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474"/>
          </a:xfrm>
        </p:spPr>
      </p:pic>
    </p:spTree>
    <p:extLst>
      <p:ext uri="{BB962C8B-B14F-4D97-AF65-F5344CB8AC3E}">
        <p14:creationId xmlns:p14="http://schemas.microsoft.com/office/powerpoint/2010/main" val="389064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8571E101-9E30-9871-7902-D4D7635A9B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0348026"/>
              </p:ext>
            </p:extLst>
          </p:nvPr>
        </p:nvGraphicFramePr>
        <p:xfrm>
          <a:off x="400595" y="1551754"/>
          <a:ext cx="9229656" cy="51151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942ACC-61B6-8530-97B4-03C9216A254E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18217" y="5093185"/>
            <a:ext cx="1764815" cy="1764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678421" y="190744"/>
            <a:ext cx="79721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UGDYMO APLINKOS PRITAIKYMAS</a:t>
            </a:r>
          </a:p>
        </p:txBody>
      </p:sp>
    </p:spTree>
    <p:extLst>
      <p:ext uri="{BB962C8B-B14F-4D97-AF65-F5344CB8AC3E}">
        <p14:creationId xmlns:p14="http://schemas.microsoft.com/office/powerpoint/2010/main" val="175997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09FD32-C9E6-8409-8714-1C97B801B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195" y="432178"/>
            <a:ext cx="9121759" cy="1320800"/>
          </a:xfrm>
        </p:spPr>
        <p:txBody>
          <a:bodyPr/>
          <a:lstStyle/>
          <a:p>
            <a:pPr algn="ctr"/>
            <a:r>
              <a:rPr lang="pt-BR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KUO NAUDINGAS ĮTRAUKUSIS UGDYMAS</a:t>
            </a:r>
            <a:r>
              <a:rPr lang="pt-BR" dirty="0" smtClean="0"/>
              <a:t>?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900117-86F2-D8FE-AC48-1960DDBE1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462799"/>
            <a:ext cx="5157787" cy="823912"/>
          </a:xfrm>
        </p:spPr>
        <p:txBody>
          <a:bodyPr>
            <a:normAutofit fontScale="70000" lnSpcReduction="20000"/>
          </a:bodyPr>
          <a:lstStyle/>
          <a:p>
            <a:pPr algn="ctr"/>
            <a:endParaRPr lang="lt-LT" dirty="0"/>
          </a:p>
          <a:p>
            <a:pPr algn="ctr"/>
            <a:r>
              <a:rPr lang="pt-BR" sz="41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Vaikas, turintis SUP:</a:t>
            </a:r>
          </a:p>
          <a:p>
            <a:pPr algn="ctr"/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9C83EC-4C1D-356F-C40E-870A37C156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2012" y="2238233"/>
            <a:ext cx="4585648" cy="3528350"/>
          </a:xfrm>
        </p:spPr>
        <p:txBody>
          <a:bodyPr>
            <a:normAutofit lnSpcReduction="10000"/>
          </a:bodyPr>
          <a:lstStyle/>
          <a:p>
            <a:pPr algn="just"/>
            <a:r>
              <a:rPr lang="lt-L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Turi galimybę priklausyti įvairių žmonių  </a:t>
            </a:r>
            <a:r>
              <a:rPr lang="lt-LT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bendruomenei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lt-L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lt-L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Gali jaustis pilnaverčiu visuomenės  </a:t>
            </a:r>
            <a:r>
              <a:rPr lang="lt-LT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nariu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lt-L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lt-L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Gali augti ir mokytis įvairioje  stimuliuojančioje </a:t>
            </a:r>
            <a:r>
              <a:rPr lang="lt-LT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aplinkoje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lt-L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lt-L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Turi galimybę kurti draugystės ryšius su  savo bendraamžiais, </a:t>
            </a:r>
            <a:r>
              <a:rPr lang="lt-LT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kaimynais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lt-L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4CAB5AD-1044-2945-96A3-316B3395B9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321619" y="1465891"/>
            <a:ext cx="5183188" cy="823912"/>
          </a:xfrm>
        </p:spPr>
        <p:txBody>
          <a:bodyPr>
            <a:normAutofit fontScale="77500" lnSpcReduction="20000"/>
          </a:bodyPr>
          <a:lstStyle/>
          <a:p>
            <a:pPr algn="ctr"/>
            <a:endParaRPr lang="lt-LT" dirty="0"/>
          </a:p>
          <a:p>
            <a:pPr algn="ctr"/>
            <a:r>
              <a:rPr lang="pt-BR" sz="38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Bendraamžiai:</a:t>
            </a:r>
          </a:p>
          <a:p>
            <a:pPr algn="ctr"/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15985E9-A1DB-BF4C-4164-1C248B7621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227093" y="2224586"/>
            <a:ext cx="5022375" cy="3667084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lt-LT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Turi galimybę pažinti visuomenės  skirtumus mažame jos modelyje –  </a:t>
            </a:r>
            <a:r>
              <a:rPr lang="lt-LT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klasėje</a:t>
            </a:r>
            <a:r>
              <a:rPr lang="ru-RU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lt-LT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lt-LT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Turi galimybę suprasti, kad kiekvienas  yra unikalus ir </a:t>
            </a:r>
            <a:r>
              <a:rPr lang="lt-LT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nepakartojamas</a:t>
            </a:r>
            <a:r>
              <a:rPr lang="ru-RU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lt-LT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lt-LT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Ugdoma pagarba kitokiam, ne tokiam,  kaip </a:t>
            </a:r>
            <a:r>
              <a:rPr lang="lt-LT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aš</a:t>
            </a:r>
            <a:r>
              <a:rPr lang="ru-RU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lt-LT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lt-LT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Skatinamas empatijos jausmas, noras ir  gebėjimas padėti </a:t>
            </a:r>
            <a:r>
              <a:rPr lang="lt-LT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kitam</a:t>
            </a:r>
            <a:r>
              <a:rPr lang="ru-RU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lt-LT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113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82C446-EDB3-7E8B-E36C-60C5D2324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16" y="363940"/>
            <a:ext cx="9258236" cy="1320800"/>
          </a:xfrm>
        </p:spPr>
        <p:txBody>
          <a:bodyPr/>
          <a:lstStyle/>
          <a:p>
            <a:pPr algn="ctr"/>
            <a:r>
              <a:rPr lang="pt-B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UGDYMO ĮSTAIGOS PASIRENGIMAS ĮGYVENDINTI </a:t>
            </a:r>
            <a:r>
              <a:rPr lang="pt-BR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ĮTRAUKŲJĮ </a:t>
            </a:r>
            <a:r>
              <a:rPr lang="pt-B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UGDYMĄ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2F2B38-7E43-423B-B0AE-019F2C16D4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012" y="1893864"/>
            <a:ext cx="9250972" cy="4351338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lt-LT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Siekdami užtikrinti švietimo prieinamumą ir lygias galimybes visiems ugdytiniams, ugdymo įstaigos administracija turi įvertinti įstaigos ir jos bendruomenės narių pasirengimą priimti ir teikti pagalbą SUP turintiems vaikams:</a:t>
            </a:r>
          </a:p>
          <a:p>
            <a:pPr algn="just"/>
            <a:r>
              <a:rPr lang="lt-L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Aplinkos pritaikymo ir struktūravimo;</a:t>
            </a:r>
          </a:p>
          <a:p>
            <a:pPr algn="just"/>
            <a:r>
              <a:rPr lang="lt-L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Aprūpinimo specialiosiomis mokymo(</a:t>
            </a:r>
            <a:r>
              <a:rPr lang="lt-LT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lt-L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ir techninės pagalbos priemonėmis;</a:t>
            </a:r>
          </a:p>
          <a:p>
            <a:pPr algn="just"/>
            <a:r>
              <a:rPr lang="lt-L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Darbuotojų ir švietimo pagalbos specialistų kompetencijų, pasirengimo bendradarbiauti, komandinio darbo įgūdžių;</a:t>
            </a:r>
          </a:p>
          <a:p>
            <a:pPr algn="just"/>
            <a:r>
              <a:rPr lang="lt-L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Sudėtingų situacijų valdymo;</a:t>
            </a:r>
          </a:p>
          <a:p>
            <a:pPr algn="just"/>
            <a:r>
              <a:rPr lang="lt-L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Ugdymo plano pritaikymo, atsižvelgiant į ugdomų vaikų sutrikimus ir poreikius ir kt.</a:t>
            </a:r>
          </a:p>
          <a:p>
            <a:pPr algn="just">
              <a:buNone/>
            </a:pPr>
            <a:endParaRPr lang="ru-RU" dirty="0"/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833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6E3743-C263-AE23-EBB5-C2C704A9D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278" y="473122"/>
            <a:ext cx="8596668" cy="1320800"/>
          </a:xfrm>
        </p:spPr>
        <p:txBody>
          <a:bodyPr/>
          <a:lstStyle/>
          <a:p>
            <a:pPr algn="ctr"/>
            <a:r>
              <a:rPr lang="pt-B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UGDYMO </a:t>
            </a:r>
            <a:r>
              <a:rPr lang="pt-BR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PRITAIKYMAS</a:t>
            </a:r>
            <a:r>
              <a:rPr lang="pt-B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pt-B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pt-B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REKOMENDACIJOS </a:t>
            </a:r>
            <a:r>
              <a:rPr lang="pt-BR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PEDAGOGAMS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533B21-1713-B135-BFE1-05D59CD87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136" y="1856096"/>
            <a:ext cx="9239535" cy="4531056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lt-LT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Organizuodamas pagalbą mokiniui ugdymo procese mokytojas turi:</a:t>
            </a:r>
          </a:p>
          <a:p>
            <a:pPr algn="just"/>
            <a:r>
              <a:rPr lang="lt-LT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Naudoti alternatyvius ugdymo metodus;</a:t>
            </a:r>
          </a:p>
          <a:p>
            <a:pPr algn="just"/>
            <a:r>
              <a:rPr lang="lt-LT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Rengti mokiniui individualias užduotis;</a:t>
            </a:r>
          </a:p>
          <a:p>
            <a:pPr algn="just"/>
            <a:r>
              <a:rPr lang="lt-LT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Pritaikyti mokinio poreikiams atsiskaitymo užduotis ir atsiskaitymo formas;</a:t>
            </a:r>
          </a:p>
          <a:p>
            <a:pPr algn="just"/>
            <a:r>
              <a:rPr lang="lt-LT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Pritaikyti mokinio poreikiams žinių vertinimo sistemą;</a:t>
            </a:r>
          </a:p>
          <a:p>
            <a:pPr algn="just"/>
            <a:r>
              <a:rPr lang="lt-LT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Nustatyti ir pritaikyti mokinio poreikiams vietą klasėje ar atskirame kabinete;</a:t>
            </a:r>
          </a:p>
          <a:p>
            <a:pPr algn="just"/>
            <a:r>
              <a:rPr lang="lt-LT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Suderinti su švietimo pagalbos specialistais pamokų tvarkaraštį, jeigu individualios/</a:t>
            </a:r>
            <a:r>
              <a:rPr lang="lt-LT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pogrupinės</a:t>
            </a:r>
            <a:r>
              <a:rPr lang="lt-LT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pratybos organizuojamos specialisto kabinete;</a:t>
            </a:r>
          </a:p>
          <a:p>
            <a:pPr algn="just"/>
            <a:r>
              <a:rPr lang="lt-LT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Individualios mokinių pažangos stebėjimas;</a:t>
            </a:r>
          </a:p>
          <a:p>
            <a:pPr algn="just"/>
            <a:r>
              <a:rPr lang="lt-LT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Nustatyti ir suplanuoti su mokytojo padėjėju mokinio darbo ir poilsio laiką.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319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4A7051-242B-ACAF-BFA8-092B883D7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038" y="309349"/>
            <a:ext cx="8930689" cy="1320800"/>
          </a:xfrm>
        </p:spPr>
        <p:txBody>
          <a:bodyPr>
            <a:noAutofit/>
          </a:bodyPr>
          <a:lstStyle/>
          <a:p>
            <a:pPr algn="ctr"/>
            <a:r>
              <a:rPr lang="pt-B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UGDYMO </a:t>
            </a:r>
            <a:r>
              <a:rPr lang="pt-BR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PRITAIKYMAS </a:t>
            </a:r>
            <a:r>
              <a:rPr lang="pt-B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pt-B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pt-B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TINKAMIAUSI UGDUMO METODAI IR BŪDAI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832513" y="1828799"/>
          <a:ext cx="8147713" cy="4735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3503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ABCF6F-0842-A024-65CA-25F8FC877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385" y="542465"/>
            <a:ext cx="6321778" cy="2038350"/>
          </a:xfrm>
        </p:spPr>
        <p:txBody>
          <a:bodyPr>
            <a:noAutofit/>
          </a:bodyPr>
          <a:lstStyle/>
          <a:p>
            <a:pPr algn="ctr"/>
            <a:r>
              <a:rPr lang="lt-LT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REKOMENDACIJOS PEDAGOGAMS</a:t>
            </a:r>
            <a:br>
              <a:rPr lang="lt-LT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lt-LT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lt-LT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4D17533-8F56-219D-B8C0-967929B26E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55391" y="896276"/>
            <a:ext cx="4994868" cy="49948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6DCFA68E-2C37-7A62-39B6-5CB189BD15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8364" y="1760561"/>
            <a:ext cx="5718411" cy="3917358"/>
          </a:xfrm>
        </p:spPr>
        <p:txBody>
          <a:bodyPr>
            <a:normAutofit/>
          </a:bodyPr>
          <a:lstStyle/>
          <a:p>
            <a:endParaRPr lang="lt-LT" dirty="0"/>
          </a:p>
          <a:p>
            <a:pPr algn="ctr">
              <a:lnSpc>
                <a:spcPct val="120000"/>
              </a:lnSpc>
            </a:pPr>
            <a:r>
              <a:rPr lang="lt-LT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Teigiamas mikroklimatas ugdymo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įstaigoje ir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grupėje</a:t>
            </a:r>
            <a:endParaRPr lang="lt-LT" sz="24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lt-L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Pradėję dirbti su klase,   mokytojai turi kartu su mokiniais sukurti gyvenimo klasėje taisykles. Vienu metu patartina teikti 5-7 taisykles, kurios turi būti trumpos, </a:t>
            </a:r>
            <a:r>
              <a:rPr lang="lt-LT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konkrečios</a:t>
            </a:r>
            <a:endParaRPr lang="lt-L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971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EA42EF-1EF4-17F1-AA96-AC100CA3B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448" y="671665"/>
            <a:ext cx="5397240" cy="695325"/>
          </a:xfrm>
        </p:spPr>
        <p:txBody>
          <a:bodyPr>
            <a:noAutofit/>
          </a:bodyPr>
          <a:lstStyle/>
          <a:p>
            <a:pPr algn="ctr"/>
            <a:r>
              <a:rPr lang="lt-LT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GRUPĖS</a:t>
            </a:r>
            <a:r>
              <a:rPr lang="pt-BR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TAISYKLĖS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C595BC4-D613-573D-8924-92F37243C6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782318" y="805217"/>
            <a:ext cx="3879209" cy="5486401"/>
          </a:xfrm>
          <a:prstGeom prst="snip2DiagRect">
            <a:avLst>
              <a:gd name="adj1" fmla="val 15832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7A791477-E61D-8445-84A7-990814AD06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1597" y="1890768"/>
            <a:ext cx="7021842" cy="3811588"/>
          </a:xfrm>
        </p:spPr>
        <p:txBody>
          <a:bodyPr>
            <a:norm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lt-LT" sz="2400" dirty="0"/>
              <a:t> </a:t>
            </a:r>
            <a:r>
              <a:rPr lang="lt-L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Pritaikytos grupei, atsižvelgiant į mokinių amžių, elgesio, tarpusavio santykių ypatumus ir pan</a:t>
            </a:r>
            <a:r>
              <a:rPr lang="lt-LT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lt-L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Wingdings" pitchFamily="2" charset="2"/>
              <a:buChar char="ü"/>
            </a:pPr>
            <a:r>
              <a:rPr lang="lt-L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Nusakančios pageidaujamą saugų </a:t>
            </a:r>
            <a:r>
              <a:rPr lang="lt-LT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elgesį</a:t>
            </a:r>
            <a:endParaRPr lang="lt-L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Wingdings" pitchFamily="2" charset="2"/>
              <a:buChar char="ü"/>
            </a:pPr>
            <a:r>
              <a:rPr lang="lt-L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Pozityviai suformuluotos (į pamokas ateiname laiku, kreipiamės vienas į </a:t>
            </a:r>
            <a:r>
              <a:rPr lang="lt-LT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kitą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lt-L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Wingdings" pitchFamily="2" charset="2"/>
              <a:buChar char="ü"/>
            </a:pPr>
            <a:r>
              <a:rPr lang="lt-L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Svarbu, saugome savo ir klasės draugų daiktus ir pan</a:t>
            </a:r>
            <a:r>
              <a:rPr lang="lt-LT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lt-L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882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C7C355-6D0B-453A-2952-5DC5C0782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APKLAUSA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55AD36-0B11-AC7A-879E-FA6176B593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730" y="2041717"/>
            <a:ext cx="5324640" cy="38807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lt-LT" sz="2800" dirty="0">
                <a:solidFill>
                  <a:schemeClr val="accent2"/>
                </a:solidFill>
              </a:rPr>
              <a:t>ĮTRAUKIOJO UGDYMO KULTŪRA IR </a:t>
            </a:r>
            <a:r>
              <a:rPr lang="lt-LT" sz="2800" dirty="0" smtClean="0">
                <a:solidFill>
                  <a:schemeClr val="accent2"/>
                </a:solidFill>
              </a:rPr>
              <a:t>PRAKTIKA</a:t>
            </a:r>
          </a:p>
          <a:p>
            <a:pPr marL="0" indent="0" algn="ctr">
              <a:buNone/>
            </a:pPr>
            <a:r>
              <a:rPr lang="lt-LT" sz="2800" dirty="0" smtClean="0">
                <a:solidFill>
                  <a:schemeClr val="accent2"/>
                </a:solidFill>
              </a:rPr>
              <a:t>VILNIAUS </a:t>
            </a:r>
            <a:r>
              <a:rPr lang="lt-LT" sz="2800" dirty="0">
                <a:solidFill>
                  <a:schemeClr val="accent2"/>
                </a:solidFill>
              </a:rPr>
              <a:t>LOPŠELYJE-DARŽELYJE </a:t>
            </a:r>
            <a:endParaRPr lang="lt-LT" sz="2800" dirty="0" smtClean="0">
              <a:solidFill>
                <a:schemeClr val="accent2"/>
              </a:solidFill>
            </a:endParaRPr>
          </a:p>
          <a:p>
            <a:pPr marL="0" indent="0" algn="ctr">
              <a:buNone/>
            </a:pPr>
            <a:r>
              <a:rPr lang="en-US" sz="2800" dirty="0" smtClean="0">
                <a:solidFill>
                  <a:schemeClr val="accent2"/>
                </a:solidFill>
              </a:rPr>
              <a:t>“</a:t>
            </a:r>
            <a:r>
              <a:rPr lang="lt-LT" sz="2800" dirty="0" smtClean="0">
                <a:solidFill>
                  <a:schemeClr val="accent2"/>
                </a:solidFill>
              </a:rPr>
              <a:t>PRIE </a:t>
            </a:r>
            <a:r>
              <a:rPr lang="lt-LT" sz="2800" dirty="0">
                <a:solidFill>
                  <a:schemeClr val="accent2"/>
                </a:solidFill>
              </a:rPr>
              <a:t>PASAKŲ </a:t>
            </a:r>
            <a:r>
              <a:rPr lang="lt-LT" sz="2800" dirty="0" smtClean="0">
                <a:solidFill>
                  <a:schemeClr val="accent2"/>
                </a:solidFill>
              </a:rPr>
              <a:t>PARKO</a:t>
            </a:r>
            <a:r>
              <a:rPr lang="en-US" sz="2800" dirty="0" smtClean="0">
                <a:solidFill>
                  <a:schemeClr val="accent2"/>
                </a:solidFill>
              </a:rPr>
              <a:t>”</a:t>
            </a:r>
            <a:endParaRPr lang="lt-LT" sz="2800" dirty="0" smtClean="0">
              <a:solidFill>
                <a:schemeClr val="accent2"/>
              </a:solidFill>
            </a:endParaRPr>
          </a:p>
          <a:p>
            <a:pPr marL="0" indent="0" algn="ctr">
              <a:buNone/>
            </a:pPr>
            <a:endParaRPr lang="ru-RU" sz="2800" dirty="0">
              <a:solidFill>
                <a:schemeClr val="accent2"/>
              </a:solidFill>
            </a:endParaRPr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370" y="1575373"/>
            <a:ext cx="3532632" cy="353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03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DA5375-9D92-F8E8-0285-E63644174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424" y="279779"/>
            <a:ext cx="8085848" cy="990600"/>
          </a:xfrm>
        </p:spPr>
        <p:txBody>
          <a:bodyPr>
            <a:noAutofit/>
          </a:bodyPr>
          <a:lstStyle/>
          <a:p>
            <a:pPr algn="ctr"/>
            <a:r>
              <a:rPr lang="pt-BR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REKOMENDACIJOS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</a:t>
            </a:r>
            <a:r>
              <a:rPr lang="pt-BR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PEDAGOGAMS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6449134-B5F2-D233-E86B-6EF00F353D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87614" y="1665027"/>
            <a:ext cx="4944996" cy="3875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FDE62A96-37E9-6DC7-7431-B37157BC4D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1837" y="1798093"/>
            <a:ext cx="6314623" cy="3811588"/>
          </a:xfrm>
        </p:spPr>
        <p:txBody>
          <a:bodyPr>
            <a:normAutofit lnSpcReduction="10000"/>
          </a:bodyPr>
          <a:lstStyle/>
          <a:p>
            <a:pPr marL="342900" indent="-342900" algn="just">
              <a:buFont typeface="Wingdings" pitchFamily="2" charset="2"/>
              <a:buChar char="ü"/>
            </a:pPr>
            <a:r>
              <a:rPr lang="lt-L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Mokinius reikia mokyti, kaip saugiai reaguoti į agresyviai besielgiantį vaiką (pvz., pasišalinti iš nesaugios situacijos, pranešti mokytojui ir pan.). </a:t>
            </a: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/>
            <a:endParaRPr lang="lt-L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Wingdings" pitchFamily="2" charset="2"/>
              <a:buChar char="ü"/>
            </a:pPr>
            <a:r>
              <a:rPr lang="lt-L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Paaiškinti mokiniams klasės draugo emocinius ir elgesio ypatumus,  mokymosi laikytis taisyklių ir tinkamai elgtis sunkumais. Svarbu išreikšti nuostatą, kad per tam tikrą laiką, visiems padedant, jo elgesys keisis.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456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FA66D7-2F93-E3F3-C4FC-178AE04A4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14" y="336645"/>
            <a:ext cx="9749555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lt-LT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REKOMENDACIJOS PEDAGOGAMS</a:t>
            </a:r>
            <a:br>
              <a:rPr lang="lt-LT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lt-LT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IKT, didaktinių, pažintinių žaidimų taikymas</a:t>
            </a:r>
            <a:r>
              <a:rPr lang="lt-LT" dirty="0"/>
              <a:t/>
            </a:r>
            <a:br>
              <a:rPr lang="lt-LT" dirty="0"/>
            </a:b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887D48-A942-3D38-3BB2-4479A17A57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9141" y="2311108"/>
            <a:ext cx="4524052" cy="576262"/>
          </a:xfrm>
        </p:spPr>
        <p:txBody>
          <a:bodyPr/>
          <a:lstStyle/>
          <a:p>
            <a:pPr algn="ctr"/>
            <a:r>
              <a:rPr lang="lt-LT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Informacinių technologijų rūšys</a:t>
            </a:r>
          </a:p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1303EA9-ECB0-874D-062B-98094B408F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1049" y="2586961"/>
            <a:ext cx="4960510" cy="3684588"/>
          </a:xfrm>
        </p:spPr>
        <p:txBody>
          <a:bodyPr>
            <a:normAutofit/>
          </a:bodyPr>
          <a:lstStyle/>
          <a:p>
            <a:r>
              <a:rPr lang="lt-LT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Standartinės </a:t>
            </a:r>
            <a:r>
              <a:rPr lang="lt-LT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technologijos: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kompiuteris</a:t>
            </a:r>
            <a:r>
              <a:rPr lang="lt-LT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pritaikytas vaikų su SUP </a:t>
            </a:r>
            <a:r>
              <a:rPr lang="lt-LT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naudojimui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lt-LT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lt-LT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Informaciniai šaltiniai: </a:t>
            </a:r>
            <a:r>
              <a:rPr lang="lt-LT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audio</a:t>
            </a:r>
            <a:r>
              <a:rPr lang="lt-LT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knygos.</a:t>
            </a:r>
          </a:p>
          <a:p>
            <a:r>
              <a:rPr lang="lt-LT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Pagalbinės priemonės: programinės įrangos, kalbos treniruoklis (</a:t>
            </a:r>
            <a:r>
              <a:rPr lang="lt-LT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Go</a:t>
            </a:r>
            <a:r>
              <a:rPr lang="lt-LT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Talk</a:t>
            </a:r>
            <a:r>
              <a:rPr lang="lt-LT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), teksto redaktoriai (</a:t>
            </a:r>
            <a:r>
              <a:rPr lang="lt-LT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Kliker</a:t>
            </a:r>
            <a:r>
              <a:rPr lang="lt-LT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6) ir pan.</a:t>
            </a:r>
          </a:p>
          <a:p>
            <a:r>
              <a:rPr lang="lt-LT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Mokymo priemonių rinkinys „</a:t>
            </a:r>
            <a:r>
              <a:rPr lang="lt-LT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Edu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Sensus</a:t>
            </a:r>
            <a:r>
              <a:rPr lang="lt-LT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“.</a:t>
            </a:r>
          </a:p>
          <a:p>
            <a:pPr algn="just"/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7278780-9B11-FD4D-57B7-660B4635F7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02279" y="2311109"/>
            <a:ext cx="4792597" cy="576262"/>
          </a:xfrm>
        </p:spPr>
        <p:txBody>
          <a:bodyPr/>
          <a:lstStyle/>
          <a:p>
            <a:r>
              <a:rPr lang="pt-BR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Didaktiniai, pažintiniai žaidimai</a:t>
            </a:r>
          </a:p>
          <a:p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E42D7B4-353A-4523-A61A-C7DEB409E1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336273" y="2598785"/>
            <a:ext cx="4640239" cy="3684588"/>
          </a:xfrm>
        </p:spPr>
        <p:txBody>
          <a:bodyPr>
            <a:normAutofit fontScale="92500" lnSpcReduction="10000"/>
          </a:bodyPr>
          <a:lstStyle/>
          <a:p>
            <a:r>
              <a:rPr lang="lt-L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Užtikrina ugdomojo proceso įdomumą;</a:t>
            </a:r>
          </a:p>
          <a:p>
            <a:r>
              <a:rPr lang="lt-L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Atitinka vaikų individualius poreikius;</a:t>
            </a:r>
          </a:p>
          <a:p>
            <a:r>
              <a:rPr lang="lt-L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Aktyvina pažintinius, kalbinius gebėjimus;</a:t>
            </a:r>
          </a:p>
          <a:p>
            <a:r>
              <a:rPr lang="lt-L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Turi teigiamą poveikį vaikų tarpasmeniniam ir vaikų ir suaugusiųjų bendradarbiavimui ir bendravimui, pasitikėjimui savimi. 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678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637A02-15D2-8673-8575-525737077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413" y="327612"/>
            <a:ext cx="8522576" cy="1600200"/>
          </a:xfrm>
        </p:spPr>
        <p:txBody>
          <a:bodyPr>
            <a:normAutofit fontScale="90000"/>
          </a:bodyPr>
          <a:lstStyle/>
          <a:p>
            <a:pPr algn="ctr"/>
            <a:r>
              <a:rPr lang="lt-LT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REKOMENDACIJOS </a:t>
            </a:r>
            <a:r>
              <a:rPr lang="lt-LT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PEDAGOGAMS</a:t>
            </a: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lt-LT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Aktyvaus ugdymo</a:t>
            </a: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lt-LT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metodų taikymas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lt-LT" dirty="0" smtClean="0"/>
              <a:t/>
            </a:r>
            <a:br>
              <a:rPr lang="lt-LT" dirty="0" smtClean="0"/>
            </a:b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90EFE8-B219-FBD4-4FFD-3D46B147D7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3278" y="1811740"/>
            <a:ext cx="6576012" cy="4439194"/>
          </a:xfrm>
        </p:spPr>
        <p:txBody>
          <a:bodyPr>
            <a:normAutofit/>
          </a:bodyPr>
          <a:lstStyle/>
          <a:p>
            <a:pPr algn="just"/>
            <a:r>
              <a:rPr lang="lt-LT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Aktyvusis </a:t>
            </a:r>
            <a:r>
              <a:rPr lang="lt-LT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mokymas – </a:t>
            </a:r>
            <a:r>
              <a:rPr lang="lt-L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tai procesas, kai pedagogas siekia ne tik perduoti informaciją, bet bendradarbiauti su ugdytiniais, gebėti apibrėžti ugdymosi tikslus, ugdyti vaikų kūrybiškumą, norą daugiau sužinoti.</a:t>
            </a:r>
          </a:p>
          <a:p>
            <a:pPr algn="just"/>
            <a:r>
              <a:rPr lang="lt-L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Ugdytinis turi aktyviai dalyvauti ugdymo procese, o ne būti pasyvių klausytoju.</a:t>
            </a:r>
          </a:p>
          <a:p>
            <a:pPr algn="just"/>
            <a:r>
              <a:rPr lang="lt-L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„Aktyvus mokymas garantuoja mokymosi integralumą ir saviraišką“ (Aktyvaus mokymosi metodai, 1998, p. 8)</a:t>
            </a:r>
          </a:p>
          <a:p>
            <a:pPr algn="just"/>
            <a:endParaRPr lang="ru-RU" dirty="0"/>
          </a:p>
        </p:txBody>
      </p:sp>
      <p:pic>
        <p:nvPicPr>
          <p:cNvPr id="9" name="Содержимое 8" descr="1cecaf35f468f806f80fadbe6845acce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6540"/>
          <a:stretch>
            <a:fillRect/>
          </a:stretch>
        </p:blipFill>
        <p:spPr>
          <a:xfrm>
            <a:off x="6987654" y="1945806"/>
            <a:ext cx="5204346" cy="3977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1184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15261C-75AF-0456-47CF-E6FDCA6C5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436" y="464024"/>
            <a:ext cx="8616792" cy="791570"/>
          </a:xfrm>
        </p:spPr>
        <p:txBody>
          <a:bodyPr>
            <a:normAutofit/>
          </a:bodyPr>
          <a:lstStyle/>
          <a:p>
            <a:pPr algn="ctr"/>
            <a:r>
              <a:rPr lang="pt-BR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REKOMENDACIJOS PEDAGOGAMS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631D4A0-4E8D-997B-F5D7-52580439E8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7797" y="1637731"/>
            <a:ext cx="5650173" cy="3955800"/>
          </a:xfrm>
        </p:spPr>
        <p:txBody>
          <a:bodyPr>
            <a:normAutofit/>
          </a:bodyPr>
          <a:lstStyle/>
          <a:p>
            <a:endParaRPr lang="lt-LT" sz="2400" dirty="0"/>
          </a:p>
          <a:p>
            <a:r>
              <a:rPr lang="lt-LT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Svarbu neskubinti vaiko, leisti daryti pertraukas ir įsitraukti į veiklas savo tempu, orientuotis ne į naujų įgūdžių įgijimą, o į pripratimą prie aplinkos, struktūros, veiklų eigos supratimą, rutinos sukūrimą.</a:t>
            </a:r>
          </a:p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F9DDA36-78CC-8F7E-355B-D06ECDAA1E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603362" y="1512874"/>
            <a:ext cx="4513262" cy="4513262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945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vadinimas 4"/>
          <p:cNvSpPr>
            <a:spLocks noGrp="1"/>
          </p:cNvSpPr>
          <p:nvPr>
            <p:ph type="title"/>
          </p:nvPr>
        </p:nvSpPr>
        <p:spPr>
          <a:xfrm>
            <a:off x="915821" y="495480"/>
            <a:ext cx="8596668" cy="654052"/>
          </a:xfrm>
        </p:spPr>
        <p:txBody>
          <a:bodyPr>
            <a:noAutofit/>
          </a:bodyPr>
          <a:lstStyle/>
          <a:p>
            <a:pPr algn="ctr"/>
            <a:r>
              <a:rPr lang="lt-LT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PAGA</a:t>
            </a: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</a:t>
            </a:r>
            <a:r>
              <a:rPr lang="lt-LT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BA MOK</a:t>
            </a: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Y</a:t>
            </a:r>
            <a:r>
              <a:rPr lang="lt-LT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TOJUI</a:t>
            </a:r>
            <a:endParaRPr lang="lt-LT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" name="Turinio vietos rezervavimo ženklas 5"/>
          <p:cNvSpPr>
            <a:spLocks noGrp="1"/>
          </p:cNvSpPr>
          <p:nvPr>
            <p:ph idx="1"/>
          </p:nvPr>
        </p:nvSpPr>
        <p:spPr>
          <a:xfrm>
            <a:off x="428150" y="1677040"/>
            <a:ext cx="9084339" cy="4486275"/>
          </a:xfrm>
        </p:spPr>
        <p:txBody>
          <a:bodyPr>
            <a:normAutofit/>
          </a:bodyPr>
          <a:lstStyle/>
          <a:p>
            <a:pPr algn="just"/>
            <a:r>
              <a:rPr lang="lt-LT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Prireikus - konsultuotis su kitų institucijų specialistai, pvz., su Pedagoginės psichologinės tarnybos, LASUC sutrikusios raidos vaikų konsultavimo skyriaus specialistais, VTAĮT ir kt.</a:t>
            </a: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lt-LT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lt-LT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Išryškėjus mokinio elgesio, emocijų valdymo problemoms, esant adaptacijos laikotarpio sunkumams, VGK rekomenduojama kreiptis konsultacijai į psichikos sveikatos centrus (PSC), VŠĮ Vilniaus universiteto ligoninės santaros klinikų filialą (vaiko raidos centrą, VRC).</a:t>
            </a:r>
            <a:endParaRPr lang="lt-L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97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urinio vietos rezervavimo ženklas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Очень Доброе Видео про Рождество _ Мультфильм _ Поверь в Любовь _ Мультик про Ёжика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23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8DD6C9-942D-D44D-60EC-C4F0236A7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916" y="418011"/>
            <a:ext cx="8596668" cy="714103"/>
          </a:xfrm>
        </p:spPr>
        <p:txBody>
          <a:bodyPr>
            <a:normAutofit/>
          </a:bodyPr>
          <a:lstStyle/>
          <a:p>
            <a:pPr algn="ctr"/>
            <a:r>
              <a:rPr lang="lt-LT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LITERATŪROS SĄRAŠAS</a:t>
            </a: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: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49F3AA-E2AD-E430-3E63-00603D487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785" y="1514900"/>
            <a:ext cx="9498842" cy="5152031"/>
          </a:xfrm>
        </p:spPr>
        <p:txBody>
          <a:bodyPr>
            <a:normAutofit fontScale="55000" lnSpcReduction="20000"/>
          </a:bodyPr>
          <a:lstStyle/>
          <a:p>
            <a:r>
              <a:rPr lang="lt-LT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„</a:t>
            </a:r>
            <a:r>
              <a:rPr lang="pt-BR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Į T R A U K I O J O U G D Y M O</a:t>
            </a:r>
            <a:r>
              <a:rPr lang="lt-LT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Į G Y V E N D I N I M A S</a:t>
            </a:r>
            <a:r>
              <a:rPr lang="lt-LT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 E N D R O J O U G D Y M O</a:t>
            </a:r>
            <a:r>
              <a:rPr lang="lt-LT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 O K Y K L O S E</a:t>
            </a:r>
            <a:r>
              <a:rPr lang="lt-LT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 E K O M E N D A C I J O S</a:t>
            </a:r>
            <a:r>
              <a:rPr lang="lt-LT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“  leidinys VPPT</a:t>
            </a:r>
          </a:p>
          <a:p>
            <a:r>
              <a:rPr lang="pt-BR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https://www.emokykla.lt/bendrasis/skaitmenines-mokymo-priemones/priemones/priemone/309?fbclid=IwAR1xLlh8DxvDUx-Q_EcDTKJPcIh-MERxnk6Gldpd093XW_MbWzuKTP6kXtc</a:t>
            </a:r>
            <a:endParaRPr lang="lt-LT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pt-BR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https://itraukusisugdymas.lt/?fbclid=IwAR2pmNh5XS2_wrLoMUbhs_Dv4aDtT17oAcecG7ka3Ah6LGnKNgj6ce40mz8</a:t>
            </a:r>
            <a:endParaRPr lang="lt-LT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pt-BR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https://www.vilniausppt.lt/wp-content/uploads/2021/10/%C4%AERS-integracija-ikimokyklin%C4%97se-%C4%AFst.pdf</a:t>
            </a:r>
            <a:endParaRPr lang="lt-LT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pt-BR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https://www.vilniausppt.lt/wp-content/uploads/2021/10/%C4%AERS-integracija-ikimokyklin%C4%97se-%C4%AFst.pdf?fbclid=IwAR1F70mAwejDv0-leRl7HKH3O0hOYnPAY0L_Xqk7emJYwSwa0Au-Q85kIdw</a:t>
            </a:r>
            <a:endParaRPr lang="lt-LT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pt-BR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https://www.vilniausppt.lt/itraukusis-ugdymas-2/</a:t>
            </a:r>
            <a:endParaRPr lang="lt-LT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pt-BR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7"/>
              </a:rPr>
              <a:t>https://www.vilniausppt.lt/wp-content/uploads/2021/04/Tinkamiausi%C5%B3-metod%C5%B3-taikymas.pdf</a:t>
            </a:r>
            <a:endParaRPr lang="lt-LT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pt-BR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8"/>
              </a:rPr>
              <a:t>https://www.nsa.smm.lt/svietimo-pagalbos-departamentas/itraukties-pletros-skyrius/itraukusis-ugdymas/?fbclid=IwAR1PR_XC3CCn2PCdBamcTwQjZnSVFKjuS64OqkO3mTACm8K_WofsUdajAnI</a:t>
            </a:r>
            <a:endParaRPr lang="lt-LT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pt-BR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9"/>
              </a:rPr>
              <a:t>https://www.vilniausppt.lt/</a:t>
            </a:r>
            <a:endParaRPr lang="lt-LT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pt-BR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10"/>
              </a:rPr>
              <a:t>https://srvks.lt/pedagogams/</a:t>
            </a:r>
            <a:endParaRPr lang="lt-LT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pt-BR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11" action="ppaction://hlinkfile"/>
              </a:rPr>
              <a:t>file:///C:/Users/pasak/Desktop/Anna%20Specpedagogo%20dokumentai/2022-2023/Konferencija%202022-12-06/GM_koncepcija_11-121-V.V..pdf</a:t>
            </a:r>
            <a:endParaRPr lang="lt-LT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lt-LT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12"/>
              </a:rPr>
              <a:t>https://www.negalia.lt/galerij/filmoteka/animaciniai-filmukai-pazink-negalia/</a:t>
            </a:r>
            <a:endParaRPr lang="lt-LT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lt-LT" sz="1100" dirty="0"/>
          </a:p>
        </p:txBody>
      </p:sp>
    </p:spTree>
    <p:extLst>
      <p:ext uri="{BB962C8B-B14F-4D97-AF65-F5344CB8AC3E}">
        <p14:creationId xmlns:p14="http://schemas.microsoft.com/office/powerpoint/2010/main" val="163531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 smtClean="0"/>
              <a:t>Apklausos rezultatai (pedagogai)</a:t>
            </a:r>
            <a:endParaRPr lang="lt-LT" dirty="0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927101" y="1027906"/>
            <a:ext cx="5157787" cy="823912"/>
          </a:xfrm>
        </p:spPr>
        <p:txBody>
          <a:bodyPr/>
          <a:lstStyle/>
          <a:p>
            <a:pPr algn="ctr"/>
            <a:r>
              <a:rPr lang="lt-LT" dirty="0" smtClean="0"/>
              <a:t>Teigiamos įžvalgos</a:t>
            </a:r>
            <a:endParaRPr lang="lt-LT" dirty="0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493713" y="2130209"/>
            <a:ext cx="5591175" cy="4399900"/>
          </a:xfrm>
        </p:spPr>
        <p:txBody>
          <a:bodyPr>
            <a:normAutofit fontScale="70000" lnSpcReduction="20000"/>
          </a:bodyPr>
          <a:lstStyle/>
          <a:p>
            <a:r>
              <a:rPr lang="lt-LT" dirty="0"/>
              <a:t>Įstaigos specifika leidžia kiekvienam iš mūsų daugiau ar mažiau „prisiliesti“ prie skirtingų vaikų</a:t>
            </a:r>
          </a:p>
          <a:p>
            <a:r>
              <a:rPr lang="lt-LT" dirty="0" smtClean="0"/>
              <a:t>Pagarbus abipusis bendradarbiavimas tarp pedagogų ir administracijos</a:t>
            </a:r>
          </a:p>
          <a:p>
            <a:r>
              <a:rPr lang="lt-LT" dirty="0"/>
              <a:t>Teigiamas požiūris įvairių vaikų priėmimą į </a:t>
            </a:r>
            <a:r>
              <a:rPr lang="lt-LT" dirty="0" smtClean="0"/>
              <a:t>įstaiga</a:t>
            </a:r>
          </a:p>
          <a:p>
            <a:r>
              <a:rPr lang="lt-LT" dirty="0"/>
              <a:t>Esame tolerantiški tėvų pasiūlymams, vaiko </a:t>
            </a:r>
            <a:r>
              <a:rPr lang="lt-LT" dirty="0" smtClean="0"/>
              <a:t>individualumui/išskirtinumui</a:t>
            </a:r>
          </a:p>
          <a:p>
            <a:r>
              <a:rPr lang="lt-LT" dirty="0" smtClean="0"/>
              <a:t>Stebima erdvių įvairovė ir prieinamumas</a:t>
            </a:r>
          </a:p>
          <a:p>
            <a:r>
              <a:rPr lang="lt-LT" dirty="0" smtClean="0"/>
              <a:t>Skatinama ugdytinių </a:t>
            </a:r>
            <a:r>
              <a:rPr lang="lt-LT" dirty="0" err="1" smtClean="0"/>
              <a:t>empatija</a:t>
            </a:r>
            <a:endParaRPr lang="lt-LT" dirty="0" smtClean="0"/>
          </a:p>
          <a:p>
            <a:r>
              <a:rPr lang="lt-LT" dirty="0" smtClean="0"/>
              <a:t>Pasitikima įstaigos VGK</a:t>
            </a:r>
          </a:p>
          <a:p>
            <a:r>
              <a:rPr lang="lt-LT" dirty="0" smtClean="0"/>
              <a:t>Vykdomas užduočių individualizavimas</a:t>
            </a:r>
          </a:p>
          <a:p>
            <a:r>
              <a:rPr lang="lt-LT" dirty="0" smtClean="0"/>
              <a:t>Ugdymas vykdomas per </a:t>
            </a:r>
            <a:r>
              <a:rPr lang="lt-LT" dirty="0" err="1" smtClean="0"/>
              <a:t>pozityviaus</a:t>
            </a:r>
            <a:r>
              <a:rPr lang="lt-LT" dirty="0" smtClean="0"/>
              <a:t> požiūrio prizmę (paskatinimai, pagyrimai it t.t.)</a:t>
            </a:r>
          </a:p>
          <a:p>
            <a:r>
              <a:rPr lang="lt-LT" dirty="0" smtClean="0"/>
              <a:t>Tikimasi, kad mūsų įstaigoje galima pasiekti kiekvieno vaiko pažangos</a:t>
            </a:r>
          </a:p>
          <a:p>
            <a:r>
              <a:rPr lang="lt-LT" dirty="0" smtClean="0"/>
              <a:t>Suteikiama galimybė kiekvienam dalyvauti organizuojamose veiklose</a:t>
            </a:r>
          </a:p>
          <a:p>
            <a:r>
              <a:rPr lang="lt-LT" dirty="0" smtClean="0"/>
              <a:t>Nesiekiama, kad „nepatogūs“ vaikai paliktų įstaigą</a:t>
            </a:r>
          </a:p>
          <a:p>
            <a:endParaRPr lang="lt-LT" dirty="0" smtClean="0"/>
          </a:p>
          <a:p>
            <a:endParaRPr lang="lt-LT" dirty="0" smtClean="0"/>
          </a:p>
          <a:p>
            <a:endParaRPr lang="lt-LT" dirty="0" smtClean="0"/>
          </a:p>
          <a:p>
            <a:endParaRPr lang="lt-LT" dirty="0"/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172200" y="1050924"/>
            <a:ext cx="5183188" cy="823912"/>
          </a:xfrm>
        </p:spPr>
        <p:txBody>
          <a:bodyPr/>
          <a:lstStyle/>
          <a:p>
            <a:pPr algn="ctr"/>
            <a:r>
              <a:rPr lang="lt-LT" dirty="0" smtClean="0"/>
              <a:t>Tobulintinos sritys</a:t>
            </a:r>
            <a:endParaRPr lang="lt-LT" dirty="0"/>
          </a:p>
        </p:txBody>
      </p:sp>
      <p:sp>
        <p:nvSpPr>
          <p:cNvPr id="6" name="Turinio vietos rezervavimo ženklas 5"/>
          <p:cNvSpPr>
            <a:spLocks noGrp="1"/>
          </p:cNvSpPr>
          <p:nvPr>
            <p:ph sz="quarter" idx="4"/>
          </p:nvPr>
        </p:nvSpPr>
        <p:spPr>
          <a:xfrm>
            <a:off x="6172200" y="2093119"/>
            <a:ext cx="5862782" cy="3684588"/>
          </a:xfrm>
        </p:spPr>
        <p:txBody>
          <a:bodyPr>
            <a:normAutofit lnSpcReduction="10000"/>
          </a:bodyPr>
          <a:lstStyle/>
          <a:p>
            <a:r>
              <a:rPr lang="lt-LT" sz="1500" dirty="0" smtClean="0"/>
              <a:t>Individualios vaiko pažangos stebėjimas</a:t>
            </a:r>
          </a:p>
          <a:p>
            <a:r>
              <a:rPr lang="lt-LT" sz="1500" dirty="0"/>
              <a:t>S</a:t>
            </a:r>
            <a:r>
              <a:rPr lang="lt-LT" sz="1500" dirty="0" smtClean="0"/>
              <a:t>pecialiojo </a:t>
            </a:r>
            <a:r>
              <a:rPr lang="lt-LT" sz="1500" dirty="0"/>
              <a:t>pedagogo </a:t>
            </a:r>
            <a:r>
              <a:rPr lang="lt-LT" sz="1500" dirty="0" smtClean="0"/>
              <a:t>sąveikos </a:t>
            </a:r>
            <a:r>
              <a:rPr lang="lt-LT" sz="1500" dirty="0"/>
              <a:t>su ugdytiniais </a:t>
            </a:r>
            <a:r>
              <a:rPr lang="lt-LT" sz="1500" dirty="0" smtClean="0"/>
              <a:t>grupėse skatinimas</a:t>
            </a:r>
          </a:p>
          <a:p>
            <a:r>
              <a:rPr lang="lt-LT" sz="1500" dirty="0" smtClean="0"/>
              <a:t>Neracionaliai išnaudojamas laikas (trūksta laiko vaiko įvertinimui, pažinimui, stebėjimui)</a:t>
            </a:r>
          </a:p>
          <a:p>
            <a:r>
              <a:rPr lang="lt-LT" sz="1500" dirty="0" smtClean="0"/>
              <a:t>Trūksta dalijimosi patirtimi bei kolegialumo tarp įstaigų pedagogų (veiklų stebėjimai ir pan.)</a:t>
            </a:r>
          </a:p>
          <a:p>
            <a:r>
              <a:rPr lang="lt-LT" sz="1500" dirty="0" smtClean="0"/>
              <a:t>Išreiškimas noras įvairiomis formomis daugiau bendradarbiauti su tėvais</a:t>
            </a:r>
          </a:p>
          <a:p>
            <a:r>
              <a:rPr lang="lt-LT" sz="1500" dirty="0" smtClean="0"/>
              <a:t>Bendradarbiavimo su mikrorajono seniūnija  stoka </a:t>
            </a:r>
          </a:p>
          <a:p>
            <a:r>
              <a:rPr lang="lt-LT" sz="1500" dirty="0" smtClean="0"/>
              <a:t>Vaikų „darbo vietos“ / veiklų organizavimo įvairovė</a:t>
            </a:r>
          </a:p>
          <a:p>
            <a:r>
              <a:rPr lang="lt-LT" sz="1500" dirty="0" smtClean="0"/>
              <a:t>Dažniausiai ugdytiniui pagalba teikiama tik su PPT pažyma</a:t>
            </a:r>
          </a:p>
          <a:p>
            <a:endParaRPr lang="lt-LT" sz="1500" dirty="0" smtClean="0"/>
          </a:p>
          <a:p>
            <a:endParaRPr lang="lt-LT" sz="1500" dirty="0" smtClean="0"/>
          </a:p>
          <a:p>
            <a:endParaRPr lang="lt-LT" sz="1500" dirty="0" smtClean="0"/>
          </a:p>
          <a:p>
            <a:endParaRPr lang="lt-LT" sz="1500" dirty="0"/>
          </a:p>
        </p:txBody>
      </p:sp>
    </p:spTree>
    <p:extLst>
      <p:ext uri="{BB962C8B-B14F-4D97-AF65-F5344CB8AC3E}">
        <p14:creationId xmlns:p14="http://schemas.microsoft.com/office/powerpoint/2010/main" val="326655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 smtClean="0"/>
              <a:t>Bendruomenės pageidavimai (pedagogų)</a:t>
            </a:r>
            <a:endParaRPr lang="lt-LT" dirty="0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344667" y="1285966"/>
            <a:ext cx="9262001" cy="3993106"/>
          </a:xfrm>
        </p:spPr>
        <p:txBody>
          <a:bodyPr>
            <a:noAutofit/>
          </a:bodyPr>
          <a:lstStyle/>
          <a:p>
            <a:r>
              <a:rPr lang="lt-LT" sz="1400" dirty="0"/>
              <a:t>Grupėje </a:t>
            </a:r>
            <a:r>
              <a:rPr lang="lt-LT" sz="1400" dirty="0" smtClean="0"/>
              <a:t>mažiau </a:t>
            </a:r>
            <a:r>
              <a:rPr lang="lt-LT" sz="1400" dirty="0"/>
              <a:t>vaikų.</a:t>
            </a:r>
          </a:p>
          <a:p>
            <a:r>
              <a:rPr lang="lt-LT" sz="1400" dirty="0"/>
              <a:t>Lygiuotis į geriausiais ugdytinius</a:t>
            </a:r>
          </a:p>
          <a:p>
            <a:r>
              <a:rPr lang="lt-LT" sz="1400" dirty="0" smtClean="0"/>
              <a:t>Kiekvienas </a:t>
            </a:r>
            <a:r>
              <a:rPr lang="lt-LT" sz="1400" dirty="0"/>
              <a:t>spec</a:t>
            </a:r>
            <a:r>
              <a:rPr lang="lt-LT" sz="1400" dirty="0" smtClean="0"/>
              <a:t>. poreikių </a:t>
            </a:r>
            <a:r>
              <a:rPr lang="lt-LT" sz="1400" dirty="0"/>
              <a:t>vaikui skirti daugiau dėmesio</a:t>
            </a:r>
            <a:r>
              <a:rPr lang="lt-LT" sz="1400" dirty="0" smtClean="0"/>
              <a:t>, </a:t>
            </a:r>
            <a:r>
              <a:rPr lang="lt-LT" sz="1400" dirty="0" err="1" smtClean="0"/>
              <a:t>t.y</a:t>
            </a:r>
            <a:r>
              <a:rPr lang="lt-LT" sz="1400" dirty="0" smtClean="0"/>
              <a:t>. daugiau </a:t>
            </a:r>
            <a:r>
              <a:rPr lang="lt-LT" sz="1400" dirty="0"/>
              <a:t>mokytojų padėjėjų ir </a:t>
            </a:r>
            <a:r>
              <a:rPr lang="lt-LT" sz="1400" dirty="0" smtClean="0"/>
              <a:t>specialistų / </a:t>
            </a:r>
            <a:r>
              <a:rPr lang="lt-LT" sz="1400" dirty="0"/>
              <a:t>Padidinti specialistų </a:t>
            </a:r>
            <a:r>
              <a:rPr lang="lt-LT" sz="1400" dirty="0" smtClean="0"/>
              <a:t>skaičių / Specialistu </a:t>
            </a:r>
            <a:r>
              <a:rPr lang="lt-LT" sz="1400" dirty="0"/>
              <a:t>neužtenka</a:t>
            </a:r>
            <a:r>
              <a:rPr lang="lt-LT" sz="1400" dirty="0" smtClean="0"/>
              <a:t>. Gal  </a:t>
            </a:r>
            <a:r>
              <a:rPr lang="lt-LT" sz="1400" dirty="0"/>
              <a:t>priimti privatus specialistus. </a:t>
            </a:r>
            <a:endParaRPr lang="lt-LT" sz="1400" dirty="0" smtClean="0"/>
          </a:p>
          <a:p>
            <a:r>
              <a:rPr lang="lt-LT" sz="1400" dirty="0" smtClean="0"/>
              <a:t>Specialiems </a:t>
            </a:r>
            <a:r>
              <a:rPr lang="lt-LT" sz="1400" dirty="0"/>
              <a:t>vaikams žaidimų </a:t>
            </a:r>
            <a:r>
              <a:rPr lang="lt-LT" sz="1400" dirty="0" smtClean="0"/>
              <a:t>aikštelės </a:t>
            </a:r>
            <a:r>
              <a:rPr lang="lt-LT" sz="1400" dirty="0"/>
              <a:t>nėra pakankamai įrengtos</a:t>
            </a:r>
            <a:r>
              <a:rPr lang="lt-LT" sz="1400" dirty="0" smtClean="0"/>
              <a:t>. / </a:t>
            </a:r>
            <a:r>
              <a:rPr lang="lt-LT" sz="1400" dirty="0"/>
              <a:t>Lauko sportų </a:t>
            </a:r>
            <a:r>
              <a:rPr lang="lt-LT" sz="1400" dirty="0" smtClean="0"/>
              <a:t>aikštelė</a:t>
            </a:r>
            <a:endParaRPr lang="lt-LT" sz="1400" dirty="0"/>
          </a:p>
          <a:p>
            <a:r>
              <a:rPr lang="lt-LT" sz="1400" dirty="0" smtClean="0"/>
              <a:t>Mano </a:t>
            </a:r>
            <a:r>
              <a:rPr lang="lt-LT" sz="1400" dirty="0"/>
              <a:t>manymu reikia daugiau fizinių </a:t>
            </a:r>
            <a:r>
              <a:rPr lang="lt-LT" sz="1400" dirty="0" smtClean="0"/>
              <a:t>užsiėmimų, </a:t>
            </a:r>
            <a:r>
              <a:rPr lang="lt-LT" sz="1400" dirty="0" err="1" smtClean="0"/>
              <a:t>ergoterapijos</a:t>
            </a:r>
            <a:r>
              <a:rPr lang="lt-LT" sz="1400" dirty="0" smtClean="0"/>
              <a:t>, kineziterapijos, kad </a:t>
            </a:r>
            <a:r>
              <a:rPr lang="lt-LT" sz="1400" dirty="0"/>
              <a:t>vaikai būtų užsigrūdinę ir sveiki</a:t>
            </a:r>
          </a:p>
          <a:p>
            <a:r>
              <a:rPr lang="lt-LT" sz="1400" dirty="0"/>
              <a:t>Daugiau dirbti su vaikais</a:t>
            </a:r>
            <a:r>
              <a:rPr lang="lt-LT" sz="1400" dirty="0" smtClean="0"/>
              <a:t>, daugiau socializuoti </a:t>
            </a:r>
            <a:r>
              <a:rPr lang="lt-LT" sz="1400" dirty="0"/>
              <a:t>vaikus</a:t>
            </a:r>
            <a:r>
              <a:rPr lang="lt-LT" sz="1400" dirty="0" smtClean="0"/>
              <a:t>, važiuoti </a:t>
            </a:r>
            <a:r>
              <a:rPr lang="lt-LT" sz="1400" dirty="0"/>
              <a:t>už </a:t>
            </a:r>
            <a:r>
              <a:rPr lang="lt-LT" sz="1400" dirty="0" smtClean="0"/>
              <a:t>darželio ribų</a:t>
            </a:r>
            <a:endParaRPr lang="lt-LT" sz="1400" dirty="0"/>
          </a:p>
          <a:p>
            <a:r>
              <a:rPr lang="lt-LT" sz="1400" dirty="0"/>
              <a:t>Daugiau dėmesio ugdytiniui, diferencijuoti užduotis, kuo daugiau skirtingų veiklų </a:t>
            </a:r>
          </a:p>
          <a:p>
            <a:r>
              <a:rPr lang="lt-LT" sz="1400" dirty="0"/>
              <a:t>Daugiau bendradarbiauti su tėvais</a:t>
            </a:r>
          </a:p>
          <a:p>
            <a:r>
              <a:rPr lang="lt-LT" sz="1400" dirty="0"/>
              <a:t>Norisi geresnio aprūpinimo mokymo priemonėmis. Administravimo lankstumo. </a:t>
            </a:r>
          </a:p>
          <a:p>
            <a:r>
              <a:rPr lang="lt-LT" sz="1400" dirty="0"/>
              <a:t>I</a:t>
            </a:r>
            <a:r>
              <a:rPr lang="lt-LT" sz="1400" dirty="0" smtClean="0"/>
              <a:t>ndividualizuotas </a:t>
            </a:r>
            <a:r>
              <a:rPr lang="lt-LT" sz="1400" dirty="0"/>
              <a:t>ugdymas </a:t>
            </a:r>
          </a:p>
          <a:p>
            <a:r>
              <a:rPr lang="lt-LT" sz="1400" dirty="0" smtClean="0"/>
              <a:t>Administracija </a:t>
            </a:r>
            <a:r>
              <a:rPr lang="lt-LT" sz="1400" dirty="0"/>
              <a:t>turėtų dažniau paskatinti mokytojus, skirti jiems premijas ir pradžiuginti </a:t>
            </a:r>
            <a:r>
              <a:rPr lang="lt-LT" sz="1400" dirty="0" smtClean="0"/>
              <a:t>mokytojus ir </a:t>
            </a:r>
            <a:r>
              <a:rPr lang="lt-LT" sz="1400" dirty="0"/>
              <a:t>tada mokytojas turės paskatą džiuginti vaikus. </a:t>
            </a:r>
          </a:p>
          <a:p>
            <a:r>
              <a:rPr lang="lt-LT" sz="1400" dirty="0"/>
              <a:t>Įrengti gyvos gamtos kampelį</a:t>
            </a:r>
          </a:p>
          <a:p>
            <a:r>
              <a:rPr lang="lt-LT" sz="1400" dirty="0"/>
              <a:t>Stiprinti komandini darbą m. </a:t>
            </a:r>
            <a:r>
              <a:rPr lang="lt-LT" sz="1400" dirty="0" smtClean="0"/>
              <a:t>padėjėjų, mokytojų, specialistų</a:t>
            </a:r>
            <a:endParaRPr lang="lt-LT" sz="1400" dirty="0"/>
          </a:p>
        </p:txBody>
      </p:sp>
    </p:spTree>
    <p:extLst>
      <p:ext uri="{BB962C8B-B14F-4D97-AF65-F5344CB8AC3E}">
        <p14:creationId xmlns:p14="http://schemas.microsoft.com/office/powerpoint/2010/main" val="420299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vadinima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/>
              <a:t>Apklausos rezultatai </a:t>
            </a:r>
            <a:r>
              <a:rPr lang="lt-LT" dirty="0" smtClean="0"/>
              <a:t>(tėvai)</a:t>
            </a:r>
            <a:endParaRPr lang="lt-LT" dirty="0"/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lt-LT" dirty="0"/>
              <a:t>Teigiamos įžvalgos</a:t>
            </a:r>
          </a:p>
          <a:p>
            <a:pPr algn="ctr"/>
            <a:endParaRPr lang="lt-LT" dirty="0"/>
          </a:p>
        </p:txBody>
      </p:sp>
      <p:sp>
        <p:nvSpPr>
          <p:cNvPr id="6" name="Turinio vietos rezervavimo ženklas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lt-LT" dirty="0" smtClean="0"/>
              <a:t>Teigiamas įstaigos požiūris į skirtingų vaikų priėmimą</a:t>
            </a:r>
          </a:p>
          <a:p>
            <a:r>
              <a:rPr lang="lt-LT" dirty="0" smtClean="0"/>
              <a:t>Stebimas pagarbus elgesys tarp visų mūsų bendruomenės narių (vaikai, tėvai, mokytojai..)</a:t>
            </a:r>
          </a:p>
          <a:p>
            <a:r>
              <a:rPr lang="lt-LT" dirty="0" smtClean="0"/>
              <a:t>Įstaiga siekia visapusiškos skirtingų vaikų gerovės</a:t>
            </a:r>
          </a:p>
          <a:p>
            <a:r>
              <a:rPr lang="lt-LT" dirty="0" smtClean="0"/>
              <a:t>Tėvai įstaigoje jaučiasi laukiami</a:t>
            </a:r>
          </a:p>
          <a:p>
            <a:r>
              <a:rPr lang="lt-LT" dirty="0" smtClean="0"/>
              <a:t>Tėvai ir mokytojai bendradarbiauja/ dalinasi informacija apie vaikus, jų pasiekimus, tobulintinas sritis</a:t>
            </a:r>
            <a:endParaRPr lang="lt-LT" dirty="0"/>
          </a:p>
        </p:txBody>
      </p:sp>
      <p:sp>
        <p:nvSpPr>
          <p:cNvPr id="7" name="Teksto vietos rezervavimo ženklas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lt-LT" dirty="0"/>
              <a:t>Tobulintinos sritys</a:t>
            </a:r>
          </a:p>
          <a:p>
            <a:pPr algn="ctr"/>
            <a:endParaRPr lang="lt-LT" dirty="0"/>
          </a:p>
        </p:txBody>
      </p:sp>
      <p:sp>
        <p:nvSpPr>
          <p:cNvPr id="8" name="Turinio vietos rezervavimo ženklas 7"/>
          <p:cNvSpPr>
            <a:spLocks noGrp="1"/>
          </p:cNvSpPr>
          <p:nvPr>
            <p:ph sz="quarter" idx="4"/>
          </p:nvPr>
        </p:nvSpPr>
        <p:spPr>
          <a:xfrm>
            <a:off x="5600448" y="2737244"/>
            <a:ext cx="4185617" cy="3304117"/>
          </a:xfrm>
        </p:spPr>
        <p:txBody>
          <a:bodyPr/>
          <a:lstStyle/>
          <a:p>
            <a:r>
              <a:rPr lang="lt-LT" dirty="0" smtClean="0"/>
              <a:t>Reikia priminti apie įstaigos VGK veiklą</a:t>
            </a:r>
          </a:p>
          <a:p>
            <a:r>
              <a:rPr lang="lt-LT" dirty="0" smtClean="0"/>
              <a:t>Trūksta įvairesnių bendravimo ir bendradarbiavimo formų su tėvais </a:t>
            </a:r>
          </a:p>
          <a:p>
            <a:r>
              <a:rPr lang="lt-LT" dirty="0" smtClean="0"/>
              <a:t>Trūksta švietimo pagalbos specialistų pagalbos 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0072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659916" y="444137"/>
            <a:ext cx="8596668" cy="818606"/>
          </a:xfrm>
        </p:spPr>
        <p:txBody>
          <a:bodyPr/>
          <a:lstStyle/>
          <a:p>
            <a:pPr algn="ctr"/>
            <a:r>
              <a:rPr lang="lt-LT" dirty="0"/>
              <a:t>Bendruomenės </a:t>
            </a:r>
            <a:r>
              <a:rPr lang="lt-LT" dirty="0" smtClean="0"/>
              <a:t>pageidavimai (tėvų)</a:t>
            </a:r>
            <a:endParaRPr lang="lt-LT" dirty="0"/>
          </a:p>
        </p:txBody>
      </p:sp>
      <p:sp>
        <p:nvSpPr>
          <p:cNvPr id="3" name="Teksto vietos rezervavimo ženklas 2"/>
          <p:cNvSpPr>
            <a:spLocks noGrp="1"/>
          </p:cNvSpPr>
          <p:nvPr>
            <p:ph idx="1"/>
          </p:nvPr>
        </p:nvSpPr>
        <p:spPr>
          <a:xfrm>
            <a:off x="252549" y="1140823"/>
            <a:ext cx="9736183" cy="5347063"/>
          </a:xfrm>
        </p:spPr>
        <p:txBody>
          <a:bodyPr>
            <a:noAutofit/>
          </a:bodyPr>
          <a:lstStyle/>
          <a:p>
            <a:pPr algn="just">
              <a:lnSpc>
                <a:spcPct val="107000"/>
              </a:lnSpc>
              <a:spcBef>
                <a:spcPts val="0"/>
              </a:spcBef>
            </a:pP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Nieko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kitaip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nesiulyciau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daryti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nes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mano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vaikas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jauciasi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darzelyje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nuostabiai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ir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aukletojos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nerealio</a:t>
            </a:r>
            <a:r>
              <a:rPr lang="lt-LT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s / 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Ir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toliau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laikytis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visu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anketos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punktu</a:t>
            </a:r>
            <a:r>
              <a:rPr lang="ru-RU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lt-LT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Viskas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tenkina</a:t>
            </a:r>
            <a:r>
              <a:rPr lang="ru-RU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t-LT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Viskas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ir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taip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puikiai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t-LT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Viskas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2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puikiai</a:t>
            </a:r>
            <a:r>
              <a:rPr lang="lt-LT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/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Viskas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gerai</a:t>
            </a:r>
            <a:r>
              <a:rPr lang="lt-LT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/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Viskas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yra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puiku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Kiekvienas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vaikas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yra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mylimas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ir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jeigu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mokytojas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gerai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moko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ir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vaikas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patiria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sekme</a:t>
            </a:r>
            <a:endParaRPr lang="lt-LT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0"/>
              </a:spcBef>
            </a:pPr>
            <a:r>
              <a:rPr lang="ru-RU" sz="12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Turėti</a:t>
            </a:r>
            <a:r>
              <a:rPr lang="ru-RU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daugiau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specialistų</a:t>
            </a:r>
            <a:r>
              <a:rPr lang="lt-LT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/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Vaikams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su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spec.poreikiais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truksta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antrus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metus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spec.pedagogo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, o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siemet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dar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ir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kuno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kulturos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mokytoja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isejo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Visu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pirma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reikia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juos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kazkaip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surasti</a:t>
            </a:r>
            <a:r>
              <a:rPr lang="lt-LT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/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Daugiau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būtų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specialistų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kurie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mokėtų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prieiti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prie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kiekvieno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vaiko</a:t>
            </a:r>
            <a:r>
              <a:rPr lang="lt-LT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/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Specialistai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kad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užsiimtų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su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kiekvienu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vaiku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individualiai,daugiau,psichologų,spec,darbuotojų,auklėtojų</a:t>
            </a:r>
            <a:r>
              <a:rPr lang="lt-LT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lt-LT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0"/>
              </a:spcBef>
            </a:pPr>
            <a:r>
              <a:rPr lang="ru-RU" sz="12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Daugiau</a:t>
            </a:r>
            <a:r>
              <a:rPr lang="ru-RU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edukacijų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pasiūlyti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susitikimų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su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įvairių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profesijų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atstovais</a:t>
            </a:r>
            <a:r>
              <a:rPr lang="lt-LT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/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Daugiau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užsiėmimų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neformaliu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ugdymu</a:t>
            </a:r>
            <a:r>
              <a:rPr lang="ru-RU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lt-LT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0"/>
              </a:spcBef>
            </a:pP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Teikti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daugiau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informacijos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apie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ugdymo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metinius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tikslus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kokie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užsiėmimai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vyksta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su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vaikais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ko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konkrečiai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mokoma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kad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tėvai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turėtų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galimybę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įvertinti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ar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vaikui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tas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gerai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sekasi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ar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reikia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pasitempti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pakartoti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namie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Galėtų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būti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dienynai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su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mokomąja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programa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lt-LT" sz="12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0"/>
              </a:spcBef>
            </a:pPr>
            <a:r>
              <a:rPr lang="ru-RU" sz="12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Suteikti</a:t>
            </a:r>
            <a:r>
              <a:rPr lang="ru-RU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specialistų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pagalba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arba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bent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padėti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nukreipti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ten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kur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galėtume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gauti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pagalbos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lt-LT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0"/>
              </a:spcBef>
            </a:pP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Daugiau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bendrauti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t-LT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Nuoširdus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bendravimas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lt-LT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0"/>
              </a:spcBef>
            </a:pPr>
            <a:r>
              <a:rPr lang="ru-RU" sz="12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Lopšelis-darželis</a:t>
            </a:r>
            <a:r>
              <a:rPr lang="ru-RU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turėtų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daugiau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dėmesio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skirti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aplinkos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pritaikymui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lt-LT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0"/>
              </a:spcBef>
            </a:pPr>
            <a:r>
              <a:rPr lang="lt-LT" sz="12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ru-RU" sz="12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kirti</a:t>
            </a:r>
            <a:r>
              <a:rPr lang="ru-RU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prižiūrinti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auklėtoją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vaikučiams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kurie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nemiega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labai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sunku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tėvams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pasiimti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kasdien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po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pietų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negaliu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pilnu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etatu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dirbti</a:t>
            </a:r>
            <a:endParaRPr lang="lt-LT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0"/>
              </a:spcBef>
            </a:pPr>
            <a:r>
              <a:rPr lang="lt-LT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Reikia stengtis ugdyti vaikus, o ne tik prižiūrėti</a:t>
            </a:r>
            <a:endParaRPr lang="lt-LT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0"/>
              </a:spcBef>
            </a:pPr>
            <a:r>
              <a:rPr lang="ru-RU" sz="12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Nepaisant</a:t>
            </a:r>
            <a:r>
              <a:rPr lang="ru-RU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ar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vaikas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yra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spec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grupes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ar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ne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elgtys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su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visais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vienodai</a:t>
            </a:r>
            <a:endParaRPr lang="lt-LT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0"/>
              </a:spcBef>
            </a:pPr>
            <a:r>
              <a:rPr lang="ru-RU" sz="12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Pateikti</a:t>
            </a:r>
            <a:r>
              <a:rPr lang="ru-RU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daugiau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informacijos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kaip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vyksta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logopedo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ir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spec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pedagogo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užsiėmimai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lt-LT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0"/>
              </a:spcBef>
            </a:pP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Daugiau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dėmesio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atkreipti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į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vaiko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poreikius</a:t>
            </a:r>
            <a:r>
              <a:rPr lang="lt-LT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t-LT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Parinkti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individualia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mokymo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program</a:t>
            </a:r>
            <a:r>
              <a:rPr lang="lt-LT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ą / </a:t>
            </a:r>
            <a:r>
              <a:rPr lang="ru-RU" sz="12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Rekomendacija</a:t>
            </a:r>
            <a:r>
              <a:rPr lang="ru-RU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labiau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kreipti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dėmesį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į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vaiko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ypatingą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interesą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pvz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kaladėlės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piešimas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indeliai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kamuoliai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muzika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šokis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ir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tt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. ir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per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tai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vaikui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perteikti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ugdymą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pvz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skaičiuoti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spalvos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formos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ar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kalbos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supratimą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arba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skatinti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augti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dar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labiau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vystant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ypatinguosius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interesus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palaikyti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pvz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dailes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kaladeliu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kitoks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panaudojimas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skaicius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piesti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dainuoti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lipdyti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Kartais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per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bendras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užduotis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kai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pvz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visi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piesia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saulute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leisti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ir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pamokyti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vaika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piesti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jo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ypatinga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interesa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pvz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ta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pacia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kaladele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tranaporto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priemone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ar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skaiciu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Vaikai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butu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labiau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susidomeje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ir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dar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jaustusi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supranrami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ir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palaikomi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lt-LT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0"/>
              </a:spcBef>
            </a:pPr>
            <a:r>
              <a:rPr lang="ru-RU" sz="12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Kelti</a:t>
            </a:r>
            <a:r>
              <a:rPr lang="ru-RU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mokytojų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kvalifikaciją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bendravimo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įgūdžius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savo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kolektyve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ir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bendravimo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su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tėvais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be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piniginių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paskatinimų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aktyvesnio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darbo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logopedo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kuris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nuo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rugsėjo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net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nepatikrino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nei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vieno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vaiko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grupėje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jausmas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kad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aplamai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neįdomu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jam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ir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lietuvių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kalbos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aktyvesnių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pamokelių</a:t>
            </a:r>
            <a:endParaRPr lang="lt-LT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0"/>
              </a:spcBef>
            </a:pPr>
            <a:r>
              <a:rPr lang="ru-RU" sz="12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Kuo</a:t>
            </a:r>
            <a:r>
              <a:rPr lang="ru-RU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daugiau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su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vaikais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bendrauti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,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juos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girti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,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jiems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sypsotis</a:t>
            </a:r>
            <a:endParaRPr lang="lt-LT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0"/>
              </a:spcBef>
            </a:pPr>
            <a:r>
              <a:rPr lang="lt-LT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Kad mokytojos ir specialistai</a:t>
            </a:r>
            <a:r>
              <a:rPr lang="ru-RU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mums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patartų</a:t>
            </a:r>
            <a:r>
              <a:rPr lang="ru-RU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...</a:t>
            </a:r>
            <a:r>
              <a:rPr lang="lt-LT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/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Jeigu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reikalinga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pagalba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vaikui,tai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aukletojos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turi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pasakyti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tai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tevams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ir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kaip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tai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spresti</a:t>
            </a:r>
            <a:endParaRPr lang="lt-LT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lt-LT" sz="1200" dirty="0"/>
          </a:p>
        </p:txBody>
      </p:sp>
    </p:spTree>
    <p:extLst>
      <p:ext uri="{BB962C8B-B14F-4D97-AF65-F5344CB8AC3E}">
        <p14:creationId xmlns:p14="http://schemas.microsoft.com/office/powerpoint/2010/main" val="62784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6A83B8-5E8E-3A47-AE9E-C0ECEB008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7715" y="247560"/>
            <a:ext cx="10515600" cy="814886"/>
          </a:xfrm>
        </p:spPr>
        <p:txBody>
          <a:bodyPr>
            <a:normAutofit fontScale="90000"/>
          </a:bodyPr>
          <a:lstStyle/>
          <a:p>
            <a:pPr algn="ctr"/>
            <a:r>
              <a:rPr lang="lt-LT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ĮTRAUKIOJO UGDYMO DALYVIAI</a:t>
            </a:r>
            <a:r>
              <a:rPr lang="lt-LT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lt-LT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graphicFrame>
        <p:nvGraphicFramePr>
          <p:cNvPr id="5" name="Turinio vietos rezervavimo ženklas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6916770"/>
              </p:ext>
            </p:extLst>
          </p:nvPr>
        </p:nvGraphicFramePr>
        <p:xfrm>
          <a:off x="1132763" y="957942"/>
          <a:ext cx="8882093" cy="59000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1401176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1E1F29-1C76-719C-0CB0-966F9203F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5" y="1277499"/>
            <a:ext cx="4728756" cy="692332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GEROS MOKYKLOS KONCEPCIJA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8BD9936-CF94-312A-242E-7CC2FE47F9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4322" y="2176175"/>
            <a:ext cx="4898572" cy="3924178"/>
          </a:xfrm>
        </p:spPr>
        <p:txBody>
          <a:bodyPr>
            <a:normAutofit/>
          </a:bodyPr>
          <a:lstStyle/>
          <a:p>
            <a:r>
              <a:rPr lang="lt-LT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Gera </a:t>
            </a:r>
            <a:r>
              <a:rPr lang="lt-LT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mokykla - prasmės, atradimų ir mokymosi sėkmės siekianti mokykla, grindžianti savo veiklą bendruomenės susitarimais ir mokymusi.</a:t>
            </a:r>
          </a:p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lt-LT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Koncepcijoje </a:t>
            </a:r>
            <a:r>
              <a:rPr lang="lt-LT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svarbiausiu sėkmingos mokyklos veiklos požymiu laikomas tinkamas mokyklos misijos įgyvendinimas, t</a:t>
            </a:r>
            <a:r>
              <a:rPr lang="lt-LT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lt-LT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geri (pageidaujami, priimtini) ugdymo rezultatai ir turtingos, įsimenančios, prasmingos, malonios gyvenimo mokykloje ir mokymosi </a:t>
            </a:r>
            <a:r>
              <a:rPr lang="lt-LT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patirtys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aveikslėlis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52886" y="1071154"/>
            <a:ext cx="6955504" cy="4885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897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BAECBB-3709-A440-D0AE-A00D01A42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981" y="473122"/>
            <a:ext cx="8596668" cy="746078"/>
          </a:xfrm>
        </p:spPr>
        <p:txBody>
          <a:bodyPr>
            <a:normAutofit fontScale="90000"/>
          </a:bodyPr>
          <a:lstStyle/>
          <a:p>
            <a:pPr algn="ctr"/>
            <a:r>
              <a:rPr lang="lt-LT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ĮTRAUKIOJO </a:t>
            </a:r>
            <a:r>
              <a:rPr lang="lt-LT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UGDYMO </a:t>
            </a:r>
            <a:r>
              <a:rPr lang="lt-LT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SAMPRATA</a:t>
            </a:r>
            <a:r>
              <a:rPr lang="lt-LT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lt-LT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lt-LT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lt-LT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lt-LT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lt-LT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lt-LT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lt-LT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105CFB-ED7E-83DB-907B-B19EF03D3A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981" y="1609046"/>
            <a:ext cx="8596668" cy="4849811"/>
          </a:xfrm>
        </p:spPr>
        <p:txBody>
          <a:bodyPr>
            <a:normAutofit/>
          </a:bodyPr>
          <a:lstStyle/>
          <a:p>
            <a:pPr algn="just"/>
            <a:r>
              <a:rPr lang="lt-LT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Įtraukusis</a:t>
            </a:r>
            <a:r>
              <a:rPr lang="lt-LT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ugdymas yra ugdymas lanksčioje švietimo sistemoje, užtikrinančioje </a:t>
            </a:r>
            <a:r>
              <a:rPr lang="lt-LT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visų vaikų</a:t>
            </a:r>
            <a:r>
              <a:rPr lang="lt-L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teisę </a:t>
            </a:r>
            <a:r>
              <a:rPr lang="lt-LT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nebūti diskriminuojamiems </a:t>
            </a:r>
            <a:r>
              <a:rPr lang="lt-L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dėl savo ypatumų ir jų </a:t>
            </a:r>
            <a:r>
              <a:rPr lang="lt-LT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įtrauktį</a:t>
            </a:r>
            <a:r>
              <a:rPr lang="lt-L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į bendrojo ugdymo sistemą, bendrą mokymosi </a:t>
            </a:r>
            <a:r>
              <a:rPr lang="lt-LT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aplinką, sukuriant </a:t>
            </a:r>
            <a:r>
              <a:rPr lang="lt-L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visiems besimokantiesiems lygias ugdymosi galimybes, mokantis drauge su visais</a:t>
            </a:r>
            <a:r>
              <a:rPr lang="lt-LT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endParaRPr lang="lt-LT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lt-LT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Nuo </a:t>
            </a:r>
            <a:r>
              <a:rPr lang="lt-L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2024 m. rugsėjo, įsigaliojus </a:t>
            </a:r>
            <a:r>
              <a:rPr lang="lt-LT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Lietuvos Respublikos </a:t>
            </a:r>
            <a:r>
              <a:rPr lang="lt-L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Švietimo įstatymo </a:t>
            </a:r>
            <a:r>
              <a:rPr lang="lt-LT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straipsnių </a:t>
            </a:r>
            <a:r>
              <a:rPr lang="lt-L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pakeitimams ir įstatymo </a:t>
            </a:r>
            <a:r>
              <a:rPr lang="lt-LT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papildymui, </a:t>
            </a:r>
            <a:r>
              <a:rPr lang="lt-LT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visos mokyklos ir darželiai turės sudaryti sąlygas vaikams su specialiaisiais poreikiais ugdytis artimiausioje ugdymo įstaigoje kartu su savo bendraamžiais.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572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riaunota">
  <a:themeElements>
    <a:clrScheme name="Mėlyna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Briaunota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riauno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665</TotalTime>
  <Words>1882</Words>
  <Application>Microsoft Office PowerPoint</Application>
  <PresentationFormat>Plačiaekranė</PresentationFormat>
  <Paragraphs>189</Paragraphs>
  <Slides>26</Slides>
  <Notes>0</Notes>
  <HiddenSlides>0</HiddenSlides>
  <MMClips>2</MMClips>
  <ScaleCrop>false</ScaleCrop>
  <HeadingPairs>
    <vt:vector size="6" baseType="variant">
      <vt:variant>
        <vt:lpstr>Naudojami šriftai</vt:lpstr>
      </vt:variant>
      <vt:variant>
        <vt:i4>6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26</vt:i4>
      </vt:variant>
    </vt:vector>
  </HeadingPairs>
  <TitlesOfParts>
    <vt:vector size="33" baseType="lpstr">
      <vt:lpstr>Arial</vt:lpstr>
      <vt:lpstr>Calibri</vt:lpstr>
      <vt:lpstr>Times New Roman</vt:lpstr>
      <vt:lpstr>Trebuchet MS</vt:lpstr>
      <vt:lpstr>Wingdings</vt:lpstr>
      <vt:lpstr>Wingdings 3</vt:lpstr>
      <vt:lpstr>Briaunota</vt:lpstr>
      <vt:lpstr>ĮTRAUKUSIS UGDYMAS</vt:lpstr>
      <vt:lpstr>APKLAUSA</vt:lpstr>
      <vt:lpstr>Apklausos rezultatai (pedagogai)</vt:lpstr>
      <vt:lpstr>Bendruomenės pageidavimai (pedagogų)</vt:lpstr>
      <vt:lpstr>Apklausos rezultatai (tėvai)</vt:lpstr>
      <vt:lpstr>Bendruomenės pageidavimai (tėvų)</vt:lpstr>
      <vt:lpstr>ĮTRAUKIOJO UGDYMO DALYVIAI </vt:lpstr>
      <vt:lpstr>GEROS MOKYKLOS KONCEPCIJA</vt:lpstr>
      <vt:lpstr>ĮTRAUKIOJO UGDYMO SAMPRATA    </vt:lpstr>
      <vt:lpstr>VISUOTINĖ ŽMOGAUS TEISIŲ DEKLARACIJA   </vt:lpstr>
      <vt:lpstr>„PowerPoint“ pateiktis</vt:lpstr>
      <vt:lpstr>„PowerPoint“ pateiktis</vt:lpstr>
      <vt:lpstr>„PowerPoint“ pateiktis</vt:lpstr>
      <vt:lpstr>KUO NAUDINGAS ĮTRAUKUSIS UGDYMAS?</vt:lpstr>
      <vt:lpstr>UGDYMO ĮSTAIGOS PASIRENGIMAS ĮGYVENDINTI ĮTRAUKŲJĮ UGDYMĄ</vt:lpstr>
      <vt:lpstr>UGDYMO PRITAIKYMAS REKOMENDACIJOS PEDAGOGAMS</vt:lpstr>
      <vt:lpstr>UGDYMO PRITAIKYMAS  TINKAMIAUSI UGDUMO METODAI IR BŪDAI</vt:lpstr>
      <vt:lpstr>REKOMENDACIJOS PEDAGOGAMS  </vt:lpstr>
      <vt:lpstr>GRUPĖS TAISYKLĖS</vt:lpstr>
      <vt:lpstr>REKOMENDACIJOS  PEDAGOGAMS</vt:lpstr>
      <vt:lpstr>REKOMENDACIJOS PEDAGOGAMS IKT, didaktinių, pažintinių žaidimų taikymas </vt:lpstr>
      <vt:lpstr>REKOMENDACIJOS PEDAGOGAMS Aktyvaus ugdymo metodų taikymas  </vt:lpstr>
      <vt:lpstr>REKOMENDACIJOS PEDAGOGAMS</vt:lpstr>
      <vt:lpstr>PAGALBA MOKYTOJUI</vt:lpstr>
      <vt:lpstr>„PowerPoint“ pateiktis</vt:lpstr>
      <vt:lpstr>LITERATŪROS SĄRAŠAS: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ĮTRAUKUSIS UGDYMAS</dc:title>
  <dc:creator>Ana</dc:creator>
  <cp:lastModifiedBy>HP</cp:lastModifiedBy>
  <cp:revision>45</cp:revision>
  <dcterms:created xsi:type="dcterms:W3CDTF">2022-11-08T14:22:34Z</dcterms:created>
  <dcterms:modified xsi:type="dcterms:W3CDTF">2022-12-27T13:39:46Z</dcterms:modified>
</cp:coreProperties>
</file>